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40479-E908-4D88-B526-9D60FF795AD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3890CD-9CBD-4B92-A4FD-D3BFE1B20E6F}">
      <dgm:prSet phldrT="[Text]"/>
      <dgm:spPr/>
      <dgm:t>
        <a:bodyPr/>
        <a:lstStyle/>
        <a:p>
          <a:r>
            <a:rPr lang="en-GB" dirty="0"/>
            <a:t>Mars-august</a:t>
          </a:r>
        </a:p>
      </dgm:t>
    </dgm:pt>
    <dgm:pt modelId="{A3B2FD1E-9790-4218-A150-7336AF8D0854}" type="parTrans" cxnId="{5E389773-4D27-4E97-94CC-8A50374AF13F}">
      <dgm:prSet/>
      <dgm:spPr/>
      <dgm:t>
        <a:bodyPr/>
        <a:lstStyle/>
        <a:p>
          <a:endParaRPr lang="en-GB"/>
        </a:p>
      </dgm:t>
    </dgm:pt>
    <dgm:pt modelId="{DDB4291B-BF95-42D7-B91F-E738799AD032}" type="sibTrans" cxnId="{5E389773-4D27-4E97-94CC-8A50374AF13F}">
      <dgm:prSet/>
      <dgm:spPr/>
      <dgm:t>
        <a:bodyPr/>
        <a:lstStyle/>
        <a:p>
          <a:endParaRPr lang="en-GB"/>
        </a:p>
      </dgm:t>
    </dgm:pt>
    <dgm:pt modelId="{EDFF8B3C-5E3E-44B6-9FE1-ED1250388C17}">
      <dgm:prSet phldrT="[Text]"/>
      <dgm:spPr/>
      <dgm:t>
        <a:bodyPr/>
        <a:lstStyle/>
        <a:p>
          <a:r>
            <a:rPr lang="en-GB" dirty="0"/>
            <a:t>September-</a:t>
          </a:r>
          <a:r>
            <a:rPr lang="en-GB" dirty="0" err="1"/>
            <a:t>oktober</a:t>
          </a:r>
          <a:endParaRPr lang="en-GB" dirty="0"/>
        </a:p>
      </dgm:t>
    </dgm:pt>
    <dgm:pt modelId="{FD747F35-2528-4104-884E-F8B17D609C7D}" type="parTrans" cxnId="{C981889C-EA08-48CF-98D8-364E2ABF3354}">
      <dgm:prSet/>
      <dgm:spPr/>
      <dgm:t>
        <a:bodyPr/>
        <a:lstStyle/>
        <a:p>
          <a:endParaRPr lang="en-GB"/>
        </a:p>
      </dgm:t>
    </dgm:pt>
    <dgm:pt modelId="{29C75FB2-1274-48F0-B57D-3533CAADF6D9}" type="sibTrans" cxnId="{C981889C-EA08-48CF-98D8-364E2ABF3354}">
      <dgm:prSet/>
      <dgm:spPr/>
      <dgm:t>
        <a:bodyPr/>
        <a:lstStyle/>
        <a:p>
          <a:endParaRPr lang="en-GB"/>
        </a:p>
      </dgm:t>
    </dgm:pt>
    <dgm:pt modelId="{CE1C33E1-8B66-492C-810D-19174DED0178}">
      <dgm:prSet phldrT="[Text]"/>
      <dgm:spPr/>
      <dgm:t>
        <a:bodyPr/>
        <a:lstStyle/>
        <a:p>
          <a:r>
            <a:rPr lang="en-GB" dirty="0"/>
            <a:t>November-</a:t>
          </a:r>
          <a:r>
            <a:rPr lang="en-GB" dirty="0" err="1"/>
            <a:t>desember</a:t>
          </a:r>
          <a:endParaRPr lang="en-GB" dirty="0"/>
        </a:p>
      </dgm:t>
    </dgm:pt>
    <dgm:pt modelId="{5207D907-C79C-42E8-BCC0-FE0C8F0E5F53}" type="parTrans" cxnId="{49074F7A-05FD-40A3-A1D6-77086AB2A416}">
      <dgm:prSet/>
      <dgm:spPr/>
      <dgm:t>
        <a:bodyPr/>
        <a:lstStyle/>
        <a:p>
          <a:endParaRPr lang="en-GB"/>
        </a:p>
      </dgm:t>
    </dgm:pt>
    <dgm:pt modelId="{7533E8DE-7FB8-49C7-8729-D8A9FC97A531}" type="sibTrans" cxnId="{49074F7A-05FD-40A3-A1D6-77086AB2A416}">
      <dgm:prSet/>
      <dgm:spPr/>
      <dgm:t>
        <a:bodyPr/>
        <a:lstStyle/>
        <a:p>
          <a:endParaRPr lang="en-GB"/>
        </a:p>
      </dgm:t>
    </dgm:pt>
    <dgm:pt modelId="{091B92E4-9C6E-4550-A2D4-2B5B85F14B72}">
      <dgm:prSet/>
      <dgm:spPr/>
      <dgm:t>
        <a:bodyPr/>
        <a:lstStyle/>
        <a:p>
          <a:r>
            <a:rPr lang="en-GB" dirty="0" err="1"/>
            <a:t>Januar</a:t>
          </a:r>
          <a:endParaRPr lang="en-GB" dirty="0"/>
        </a:p>
      </dgm:t>
    </dgm:pt>
    <dgm:pt modelId="{1E6DABB6-5DC3-4B0B-AD0D-B3EF386AD5E9}" type="parTrans" cxnId="{0F8E9B44-4B10-4AC4-942F-25C781BF0962}">
      <dgm:prSet/>
      <dgm:spPr/>
      <dgm:t>
        <a:bodyPr/>
        <a:lstStyle/>
        <a:p>
          <a:endParaRPr lang="en-GB"/>
        </a:p>
      </dgm:t>
    </dgm:pt>
    <dgm:pt modelId="{5DA7BECC-8670-467C-896C-56B1883C2615}" type="sibTrans" cxnId="{0F8E9B44-4B10-4AC4-942F-25C781BF0962}">
      <dgm:prSet/>
      <dgm:spPr/>
      <dgm:t>
        <a:bodyPr/>
        <a:lstStyle/>
        <a:p>
          <a:endParaRPr lang="en-GB"/>
        </a:p>
      </dgm:t>
    </dgm:pt>
    <dgm:pt modelId="{E202E745-FA9D-4867-A182-187615E37727}">
      <dgm:prSet/>
      <dgm:spPr/>
      <dgm:t>
        <a:bodyPr/>
        <a:lstStyle/>
        <a:p>
          <a:r>
            <a:rPr lang="en-GB" dirty="0"/>
            <a:t>Mars-</a:t>
          </a:r>
          <a:r>
            <a:rPr lang="en-GB" dirty="0" err="1"/>
            <a:t>april</a:t>
          </a:r>
          <a:endParaRPr lang="en-GB" dirty="0"/>
        </a:p>
      </dgm:t>
    </dgm:pt>
    <dgm:pt modelId="{21CFBD81-A845-4E8C-8B72-BE63416C8D6E}" type="parTrans" cxnId="{3E9A34F6-C871-4C6E-AD7A-B6BE82ADFD95}">
      <dgm:prSet/>
      <dgm:spPr/>
      <dgm:t>
        <a:bodyPr/>
        <a:lstStyle/>
        <a:p>
          <a:endParaRPr lang="en-GB"/>
        </a:p>
      </dgm:t>
    </dgm:pt>
    <dgm:pt modelId="{A5DEF539-E1FE-4672-ABD4-777126CA9052}" type="sibTrans" cxnId="{3E9A34F6-C871-4C6E-AD7A-B6BE82ADFD95}">
      <dgm:prSet/>
      <dgm:spPr/>
      <dgm:t>
        <a:bodyPr/>
        <a:lstStyle/>
        <a:p>
          <a:endParaRPr lang="en-GB"/>
        </a:p>
      </dgm:t>
    </dgm:pt>
    <dgm:pt modelId="{B56624A6-1A40-45D2-A36A-6CA9677DE921}">
      <dgm:prSet/>
      <dgm:spPr/>
      <dgm:t>
        <a:bodyPr/>
        <a:lstStyle/>
        <a:p>
          <a:r>
            <a:rPr lang="en-GB" dirty="0" err="1"/>
            <a:t>Juni</a:t>
          </a:r>
          <a:endParaRPr lang="en-GB" dirty="0"/>
        </a:p>
      </dgm:t>
    </dgm:pt>
    <dgm:pt modelId="{7967E44F-4BDD-405B-8685-F0EF6EE2B74C}" type="parTrans" cxnId="{4D25876E-87DB-4609-859D-290909164498}">
      <dgm:prSet/>
      <dgm:spPr/>
      <dgm:t>
        <a:bodyPr/>
        <a:lstStyle/>
        <a:p>
          <a:endParaRPr lang="en-GB"/>
        </a:p>
      </dgm:t>
    </dgm:pt>
    <dgm:pt modelId="{343283A7-97E6-4E6C-A446-E5EC760203F8}" type="sibTrans" cxnId="{4D25876E-87DB-4609-859D-290909164498}">
      <dgm:prSet/>
      <dgm:spPr/>
      <dgm:t>
        <a:bodyPr/>
        <a:lstStyle/>
        <a:p>
          <a:endParaRPr lang="en-GB"/>
        </a:p>
      </dgm:t>
    </dgm:pt>
    <dgm:pt modelId="{FD0D1F5C-3DB6-49B7-9191-AA404FC3BACE}">
      <dgm:prSet/>
      <dgm:spPr/>
      <dgm:t>
        <a:bodyPr/>
        <a:lstStyle/>
        <a:p>
          <a:r>
            <a:rPr lang="en-GB" dirty="0"/>
            <a:t>August</a:t>
          </a:r>
        </a:p>
      </dgm:t>
    </dgm:pt>
    <dgm:pt modelId="{916CE385-0F15-47AC-B400-5E5973AE9E3E}" type="parTrans" cxnId="{F02E977C-1817-4D36-9A14-C10687FFCC53}">
      <dgm:prSet/>
      <dgm:spPr/>
      <dgm:t>
        <a:bodyPr/>
        <a:lstStyle/>
        <a:p>
          <a:endParaRPr lang="en-GB"/>
        </a:p>
      </dgm:t>
    </dgm:pt>
    <dgm:pt modelId="{958072C0-67E8-4F1B-A99A-6A56CF4B41CE}" type="sibTrans" cxnId="{F02E977C-1817-4D36-9A14-C10687FFCC53}">
      <dgm:prSet/>
      <dgm:spPr/>
      <dgm:t>
        <a:bodyPr/>
        <a:lstStyle/>
        <a:p>
          <a:endParaRPr lang="en-GB"/>
        </a:p>
      </dgm:t>
    </dgm:pt>
    <dgm:pt modelId="{D3D5C063-D077-4FF9-A8B0-839DC21E0B99}" type="pres">
      <dgm:prSet presAssocID="{58F40479-E908-4D88-B526-9D60FF795AD2}" presName="Name0" presStyleCnt="0">
        <dgm:presLayoutVars>
          <dgm:dir/>
          <dgm:animLvl val="lvl"/>
          <dgm:resizeHandles val="exact"/>
        </dgm:presLayoutVars>
      </dgm:prSet>
      <dgm:spPr/>
    </dgm:pt>
    <dgm:pt modelId="{9BF1CED1-A415-4C58-8BD8-704D853EAF9F}" type="pres">
      <dgm:prSet presAssocID="{113890CD-9CBD-4B92-A4FD-D3BFE1B20E6F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2E16E229-A295-47D9-A825-FB22CDDE75F9}" type="pres">
      <dgm:prSet presAssocID="{DDB4291B-BF95-42D7-B91F-E738799AD032}" presName="parTxOnlySpace" presStyleCnt="0"/>
      <dgm:spPr/>
    </dgm:pt>
    <dgm:pt modelId="{B74A62F0-0570-46B1-B587-DE37657D6585}" type="pres">
      <dgm:prSet presAssocID="{EDFF8B3C-5E3E-44B6-9FE1-ED1250388C17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254A69F6-40B8-4EE1-A9AE-69A78D9A64C9}" type="pres">
      <dgm:prSet presAssocID="{29C75FB2-1274-48F0-B57D-3533CAADF6D9}" presName="parTxOnlySpace" presStyleCnt="0"/>
      <dgm:spPr/>
    </dgm:pt>
    <dgm:pt modelId="{CC2A01D3-538E-4AFB-8D99-C4159BB71FDD}" type="pres">
      <dgm:prSet presAssocID="{CE1C33E1-8B66-492C-810D-19174DED017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0AFDCA8E-4137-4386-AE77-33C6CBF3D37C}" type="pres">
      <dgm:prSet presAssocID="{7533E8DE-7FB8-49C7-8729-D8A9FC97A531}" presName="parTxOnlySpace" presStyleCnt="0"/>
      <dgm:spPr/>
    </dgm:pt>
    <dgm:pt modelId="{DEFA0F0E-52E9-45FD-96EF-FDF0373CF191}" type="pres">
      <dgm:prSet presAssocID="{091B92E4-9C6E-4550-A2D4-2B5B85F14B72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E7EA0F0C-C2F8-47D7-8E43-49884664BE20}" type="pres">
      <dgm:prSet presAssocID="{5DA7BECC-8670-467C-896C-56B1883C2615}" presName="parTxOnlySpace" presStyleCnt="0"/>
      <dgm:spPr/>
    </dgm:pt>
    <dgm:pt modelId="{1EBAD576-EA48-4A00-9873-212C3D812B1C}" type="pres">
      <dgm:prSet presAssocID="{E202E745-FA9D-4867-A182-187615E37727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02F8A4E2-D81E-45F0-AA5E-D705BB4DB5B3}" type="pres">
      <dgm:prSet presAssocID="{A5DEF539-E1FE-4672-ABD4-777126CA9052}" presName="parTxOnlySpace" presStyleCnt="0"/>
      <dgm:spPr/>
    </dgm:pt>
    <dgm:pt modelId="{C5EDA6CD-8FA1-4465-BB31-66A9DA3F9D13}" type="pres">
      <dgm:prSet presAssocID="{B56624A6-1A40-45D2-A36A-6CA9677DE921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8BD68EEF-42FD-4545-A664-96216890A219}" type="pres">
      <dgm:prSet presAssocID="{343283A7-97E6-4E6C-A446-E5EC760203F8}" presName="parTxOnlySpace" presStyleCnt="0"/>
      <dgm:spPr/>
    </dgm:pt>
    <dgm:pt modelId="{0C248528-CAE7-4125-8D10-63D3F7CDF204}" type="pres">
      <dgm:prSet presAssocID="{FD0D1F5C-3DB6-49B7-9191-AA404FC3BACE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761F3D05-2BB9-4225-915F-5035D90FC521}" type="presOf" srcId="{E202E745-FA9D-4867-A182-187615E37727}" destId="{1EBAD576-EA48-4A00-9873-212C3D812B1C}" srcOrd="0" destOrd="0" presId="urn:microsoft.com/office/officeart/2005/8/layout/chevron1"/>
    <dgm:cxn modelId="{28D0AB35-73F5-4D25-81A4-4A7ECA7112B3}" type="presOf" srcId="{FD0D1F5C-3DB6-49B7-9191-AA404FC3BACE}" destId="{0C248528-CAE7-4125-8D10-63D3F7CDF204}" srcOrd="0" destOrd="0" presId="urn:microsoft.com/office/officeart/2005/8/layout/chevron1"/>
    <dgm:cxn modelId="{42B85562-1D24-45F8-BD4C-66FF7C5C504C}" type="presOf" srcId="{58F40479-E908-4D88-B526-9D60FF795AD2}" destId="{D3D5C063-D077-4FF9-A8B0-839DC21E0B99}" srcOrd="0" destOrd="0" presId="urn:microsoft.com/office/officeart/2005/8/layout/chevron1"/>
    <dgm:cxn modelId="{0F8E9B44-4B10-4AC4-942F-25C781BF0962}" srcId="{58F40479-E908-4D88-B526-9D60FF795AD2}" destId="{091B92E4-9C6E-4550-A2D4-2B5B85F14B72}" srcOrd="3" destOrd="0" parTransId="{1E6DABB6-5DC3-4B0B-AD0D-B3EF386AD5E9}" sibTransId="{5DA7BECC-8670-467C-896C-56B1883C2615}"/>
    <dgm:cxn modelId="{4D25876E-87DB-4609-859D-290909164498}" srcId="{58F40479-E908-4D88-B526-9D60FF795AD2}" destId="{B56624A6-1A40-45D2-A36A-6CA9677DE921}" srcOrd="5" destOrd="0" parTransId="{7967E44F-4BDD-405B-8685-F0EF6EE2B74C}" sibTransId="{343283A7-97E6-4E6C-A446-E5EC760203F8}"/>
    <dgm:cxn modelId="{1EBCB56E-EE92-44EA-9BF9-6C9846A3AC64}" type="presOf" srcId="{CE1C33E1-8B66-492C-810D-19174DED0178}" destId="{CC2A01D3-538E-4AFB-8D99-C4159BB71FDD}" srcOrd="0" destOrd="0" presId="urn:microsoft.com/office/officeart/2005/8/layout/chevron1"/>
    <dgm:cxn modelId="{5E389773-4D27-4E97-94CC-8A50374AF13F}" srcId="{58F40479-E908-4D88-B526-9D60FF795AD2}" destId="{113890CD-9CBD-4B92-A4FD-D3BFE1B20E6F}" srcOrd="0" destOrd="0" parTransId="{A3B2FD1E-9790-4218-A150-7336AF8D0854}" sibTransId="{DDB4291B-BF95-42D7-B91F-E738799AD032}"/>
    <dgm:cxn modelId="{49074F7A-05FD-40A3-A1D6-77086AB2A416}" srcId="{58F40479-E908-4D88-B526-9D60FF795AD2}" destId="{CE1C33E1-8B66-492C-810D-19174DED0178}" srcOrd="2" destOrd="0" parTransId="{5207D907-C79C-42E8-BCC0-FE0C8F0E5F53}" sibTransId="{7533E8DE-7FB8-49C7-8729-D8A9FC97A531}"/>
    <dgm:cxn modelId="{F02E977C-1817-4D36-9A14-C10687FFCC53}" srcId="{58F40479-E908-4D88-B526-9D60FF795AD2}" destId="{FD0D1F5C-3DB6-49B7-9191-AA404FC3BACE}" srcOrd="6" destOrd="0" parTransId="{916CE385-0F15-47AC-B400-5E5973AE9E3E}" sibTransId="{958072C0-67E8-4F1B-A99A-6A56CF4B41CE}"/>
    <dgm:cxn modelId="{B2939A97-D5B1-4162-985B-2AAC4EFC6DD3}" type="presOf" srcId="{B56624A6-1A40-45D2-A36A-6CA9677DE921}" destId="{C5EDA6CD-8FA1-4465-BB31-66A9DA3F9D13}" srcOrd="0" destOrd="0" presId="urn:microsoft.com/office/officeart/2005/8/layout/chevron1"/>
    <dgm:cxn modelId="{C981889C-EA08-48CF-98D8-364E2ABF3354}" srcId="{58F40479-E908-4D88-B526-9D60FF795AD2}" destId="{EDFF8B3C-5E3E-44B6-9FE1-ED1250388C17}" srcOrd="1" destOrd="0" parTransId="{FD747F35-2528-4104-884E-F8B17D609C7D}" sibTransId="{29C75FB2-1274-48F0-B57D-3533CAADF6D9}"/>
    <dgm:cxn modelId="{3330E6B6-A239-4E19-97FA-AB0D8538EE56}" type="presOf" srcId="{EDFF8B3C-5E3E-44B6-9FE1-ED1250388C17}" destId="{B74A62F0-0570-46B1-B587-DE37657D6585}" srcOrd="0" destOrd="0" presId="urn:microsoft.com/office/officeart/2005/8/layout/chevron1"/>
    <dgm:cxn modelId="{B56624BF-FC5B-4944-AB47-D7C1C77D8110}" type="presOf" srcId="{091B92E4-9C6E-4550-A2D4-2B5B85F14B72}" destId="{DEFA0F0E-52E9-45FD-96EF-FDF0373CF191}" srcOrd="0" destOrd="0" presId="urn:microsoft.com/office/officeart/2005/8/layout/chevron1"/>
    <dgm:cxn modelId="{97B1EEC2-CAEB-4CC3-8CDA-8D3C8C885734}" type="presOf" srcId="{113890CD-9CBD-4B92-A4FD-D3BFE1B20E6F}" destId="{9BF1CED1-A415-4C58-8BD8-704D853EAF9F}" srcOrd="0" destOrd="0" presId="urn:microsoft.com/office/officeart/2005/8/layout/chevron1"/>
    <dgm:cxn modelId="{3E9A34F6-C871-4C6E-AD7A-B6BE82ADFD95}" srcId="{58F40479-E908-4D88-B526-9D60FF795AD2}" destId="{E202E745-FA9D-4867-A182-187615E37727}" srcOrd="4" destOrd="0" parTransId="{21CFBD81-A845-4E8C-8B72-BE63416C8D6E}" sibTransId="{A5DEF539-E1FE-4672-ABD4-777126CA9052}"/>
    <dgm:cxn modelId="{A2779170-DF82-496E-AAEB-2A0E9630C4B4}" type="presParOf" srcId="{D3D5C063-D077-4FF9-A8B0-839DC21E0B99}" destId="{9BF1CED1-A415-4C58-8BD8-704D853EAF9F}" srcOrd="0" destOrd="0" presId="urn:microsoft.com/office/officeart/2005/8/layout/chevron1"/>
    <dgm:cxn modelId="{4F895CCC-7D7B-4126-95ED-B9FD7AB61966}" type="presParOf" srcId="{D3D5C063-D077-4FF9-A8B0-839DC21E0B99}" destId="{2E16E229-A295-47D9-A825-FB22CDDE75F9}" srcOrd="1" destOrd="0" presId="urn:microsoft.com/office/officeart/2005/8/layout/chevron1"/>
    <dgm:cxn modelId="{1C04C5C6-03E7-430F-9E41-32DC38BF1649}" type="presParOf" srcId="{D3D5C063-D077-4FF9-A8B0-839DC21E0B99}" destId="{B74A62F0-0570-46B1-B587-DE37657D6585}" srcOrd="2" destOrd="0" presId="urn:microsoft.com/office/officeart/2005/8/layout/chevron1"/>
    <dgm:cxn modelId="{E7546BA9-7388-483B-AE9A-A74D03A7EF76}" type="presParOf" srcId="{D3D5C063-D077-4FF9-A8B0-839DC21E0B99}" destId="{254A69F6-40B8-4EE1-A9AE-69A78D9A64C9}" srcOrd="3" destOrd="0" presId="urn:microsoft.com/office/officeart/2005/8/layout/chevron1"/>
    <dgm:cxn modelId="{D2390537-73EF-4786-8924-BDC7CC4FC79F}" type="presParOf" srcId="{D3D5C063-D077-4FF9-A8B0-839DC21E0B99}" destId="{CC2A01D3-538E-4AFB-8D99-C4159BB71FDD}" srcOrd="4" destOrd="0" presId="urn:microsoft.com/office/officeart/2005/8/layout/chevron1"/>
    <dgm:cxn modelId="{9A7B81E3-3A90-458E-BFFE-EAFAA804C4D4}" type="presParOf" srcId="{D3D5C063-D077-4FF9-A8B0-839DC21E0B99}" destId="{0AFDCA8E-4137-4386-AE77-33C6CBF3D37C}" srcOrd="5" destOrd="0" presId="urn:microsoft.com/office/officeart/2005/8/layout/chevron1"/>
    <dgm:cxn modelId="{309EDF78-A88E-485B-B1E3-EE755BC49213}" type="presParOf" srcId="{D3D5C063-D077-4FF9-A8B0-839DC21E0B99}" destId="{DEFA0F0E-52E9-45FD-96EF-FDF0373CF191}" srcOrd="6" destOrd="0" presId="urn:microsoft.com/office/officeart/2005/8/layout/chevron1"/>
    <dgm:cxn modelId="{D7EA439D-59DC-47C1-A057-F84D5D9F2667}" type="presParOf" srcId="{D3D5C063-D077-4FF9-A8B0-839DC21E0B99}" destId="{E7EA0F0C-C2F8-47D7-8E43-49884664BE20}" srcOrd="7" destOrd="0" presId="urn:microsoft.com/office/officeart/2005/8/layout/chevron1"/>
    <dgm:cxn modelId="{80DD3290-5833-4BE9-9484-53363D5A330F}" type="presParOf" srcId="{D3D5C063-D077-4FF9-A8B0-839DC21E0B99}" destId="{1EBAD576-EA48-4A00-9873-212C3D812B1C}" srcOrd="8" destOrd="0" presId="urn:microsoft.com/office/officeart/2005/8/layout/chevron1"/>
    <dgm:cxn modelId="{26F86E24-1339-4E0D-8214-D91164149F75}" type="presParOf" srcId="{D3D5C063-D077-4FF9-A8B0-839DC21E0B99}" destId="{02F8A4E2-D81E-45F0-AA5E-D705BB4DB5B3}" srcOrd="9" destOrd="0" presId="urn:microsoft.com/office/officeart/2005/8/layout/chevron1"/>
    <dgm:cxn modelId="{3939294F-7FD5-4F93-8ABB-03B987BFD94C}" type="presParOf" srcId="{D3D5C063-D077-4FF9-A8B0-839DC21E0B99}" destId="{C5EDA6CD-8FA1-4465-BB31-66A9DA3F9D13}" srcOrd="10" destOrd="0" presId="urn:microsoft.com/office/officeart/2005/8/layout/chevron1"/>
    <dgm:cxn modelId="{630C8A13-8F38-411B-9D37-2F401CA5AF95}" type="presParOf" srcId="{D3D5C063-D077-4FF9-A8B0-839DC21E0B99}" destId="{8BD68EEF-42FD-4545-A664-96216890A219}" srcOrd="11" destOrd="0" presId="urn:microsoft.com/office/officeart/2005/8/layout/chevron1"/>
    <dgm:cxn modelId="{FE54F69E-3C19-431C-8BD5-2E10F47BC0DC}" type="presParOf" srcId="{D3D5C063-D077-4FF9-A8B0-839DC21E0B99}" destId="{0C248528-CAE7-4125-8D10-63D3F7CDF204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85C0B-FF75-4D34-BFEC-D34E4BB6516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224F7D9-2976-47FB-AC68-0BD7CA0CFDF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Når</a:t>
          </a:r>
          <a:r>
            <a:rPr lang="en-GB" dirty="0"/>
            <a:t> du er 15-16 </a:t>
          </a:r>
          <a:r>
            <a:rPr lang="en-GB" dirty="0" err="1"/>
            <a:t>år</a:t>
          </a:r>
          <a:r>
            <a:rPr lang="en-GB" dirty="0"/>
            <a:t>, 10. </a:t>
          </a:r>
          <a:r>
            <a:rPr lang="en-GB" dirty="0" err="1"/>
            <a:t>klasse</a:t>
          </a:r>
          <a:r>
            <a:rPr lang="en-GB" dirty="0"/>
            <a:t>/1. vgs</a:t>
          </a:r>
        </a:p>
      </dgm:t>
    </dgm:pt>
    <dgm:pt modelId="{7C00EFA8-A600-4A5D-B1F5-544E2C731C82}" type="parTrans" cxnId="{9505B151-735E-4C86-A15A-FEAC3D95140A}">
      <dgm:prSet/>
      <dgm:spPr/>
      <dgm:t>
        <a:bodyPr/>
        <a:lstStyle/>
        <a:p>
          <a:endParaRPr lang="en-GB"/>
        </a:p>
      </dgm:t>
    </dgm:pt>
    <dgm:pt modelId="{04F45C0F-3173-4030-A7BD-7C1792CF697D}" type="sibTrans" cxnId="{9505B151-735E-4C86-A15A-FEAC3D95140A}">
      <dgm:prSet/>
      <dgm:spPr/>
      <dgm:t>
        <a:bodyPr/>
        <a:lstStyle/>
        <a:p>
          <a:endParaRPr lang="en-GB"/>
        </a:p>
      </dgm:t>
    </dgm:pt>
    <dgm:pt modelId="{D124752C-E2AC-4230-A22A-72087617AB0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Når</a:t>
          </a:r>
          <a:r>
            <a:rPr lang="en-GB" dirty="0"/>
            <a:t> du er 16-17 </a:t>
          </a:r>
          <a:r>
            <a:rPr lang="en-GB" dirty="0" err="1"/>
            <a:t>år</a:t>
          </a:r>
          <a:r>
            <a:rPr lang="en-GB"/>
            <a:t>, 1. </a:t>
          </a:r>
          <a:r>
            <a:rPr lang="en-GB" dirty="0"/>
            <a:t>vgs</a:t>
          </a:r>
        </a:p>
      </dgm:t>
    </dgm:pt>
    <dgm:pt modelId="{53587C68-E079-45E4-A7BB-CCE71638F51C}" type="parTrans" cxnId="{69320C54-EB1E-4A34-BC05-2C35E6FDA2AA}">
      <dgm:prSet/>
      <dgm:spPr/>
      <dgm:t>
        <a:bodyPr/>
        <a:lstStyle/>
        <a:p>
          <a:endParaRPr lang="en-GB"/>
        </a:p>
      </dgm:t>
    </dgm:pt>
    <dgm:pt modelId="{DB90119C-F550-4BE8-B8F8-4827EFA21F00}" type="sibTrans" cxnId="{69320C54-EB1E-4A34-BC05-2C35E6FDA2AA}">
      <dgm:prSet/>
      <dgm:spPr/>
      <dgm:t>
        <a:bodyPr/>
        <a:lstStyle/>
        <a:p>
          <a:endParaRPr lang="en-GB"/>
        </a:p>
      </dgm:t>
    </dgm:pt>
    <dgm:pt modelId="{39140DA2-CE2A-4C11-B66B-E2837B11CF30}" type="pres">
      <dgm:prSet presAssocID="{AB285C0B-FF75-4D34-BFEC-D34E4BB65166}" presName="Name0" presStyleCnt="0">
        <dgm:presLayoutVars>
          <dgm:dir/>
          <dgm:animLvl val="lvl"/>
          <dgm:resizeHandles val="exact"/>
        </dgm:presLayoutVars>
      </dgm:prSet>
      <dgm:spPr/>
    </dgm:pt>
    <dgm:pt modelId="{F5702D80-B48D-4D29-B4CF-03EC86140CFA}" type="pres">
      <dgm:prSet presAssocID="{B224F7D9-2976-47FB-AC68-0BD7CA0CFDF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0D31896D-4FFB-4FCA-99AC-C23898F2D0B6}" type="pres">
      <dgm:prSet presAssocID="{04F45C0F-3173-4030-A7BD-7C1792CF697D}" presName="parTxOnlySpace" presStyleCnt="0"/>
      <dgm:spPr/>
    </dgm:pt>
    <dgm:pt modelId="{44AD30C6-F9BF-4CDE-AF2F-513166DCB7E8}" type="pres">
      <dgm:prSet presAssocID="{D124752C-E2AC-4230-A22A-72087617AB0E}" presName="parTxOnly" presStyleLbl="node1" presStyleIdx="1" presStyleCnt="2" custLinFactNeighborX="-13392" custLinFactNeighborY="-6667">
        <dgm:presLayoutVars>
          <dgm:chMax val="0"/>
          <dgm:chPref val="0"/>
          <dgm:bulletEnabled val="1"/>
        </dgm:presLayoutVars>
      </dgm:prSet>
      <dgm:spPr/>
    </dgm:pt>
  </dgm:ptLst>
  <dgm:cxnLst>
    <dgm:cxn modelId="{C0B32A47-B2A5-4324-8C1E-32FD8C351A01}" type="presOf" srcId="{D124752C-E2AC-4230-A22A-72087617AB0E}" destId="{44AD30C6-F9BF-4CDE-AF2F-513166DCB7E8}" srcOrd="0" destOrd="0" presId="urn:microsoft.com/office/officeart/2005/8/layout/chevron1"/>
    <dgm:cxn modelId="{9505B151-735E-4C86-A15A-FEAC3D95140A}" srcId="{AB285C0B-FF75-4D34-BFEC-D34E4BB65166}" destId="{B224F7D9-2976-47FB-AC68-0BD7CA0CFDFA}" srcOrd="0" destOrd="0" parTransId="{7C00EFA8-A600-4A5D-B1F5-544E2C731C82}" sibTransId="{04F45C0F-3173-4030-A7BD-7C1792CF697D}"/>
    <dgm:cxn modelId="{69320C54-EB1E-4A34-BC05-2C35E6FDA2AA}" srcId="{AB285C0B-FF75-4D34-BFEC-D34E4BB65166}" destId="{D124752C-E2AC-4230-A22A-72087617AB0E}" srcOrd="1" destOrd="0" parTransId="{53587C68-E079-45E4-A7BB-CCE71638F51C}" sibTransId="{DB90119C-F550-4BE8-B8F8-4827EFA21F00}"/>
    <dgm:cxn modelId="{2B3DB391-AF28-4FD0-BEB3-58DDD110E4FB}" type="presOf" srcId="{AB285C0B-FF75-4D34-BFEC-D34E4BB65166}" destId="{39140DA2-CE2A-4C11-B66B-E2837B11CF30}" srcOrd="0" destOrd="0" presId="urn:microsoft.com/office/officeart/2005/8/layout/chevron1"/>
    <dgm:cxn modelId="{C69B9398-F80F-41C3-A617-B1B5D53FE1A4}" type="presOf" srcId="{B224F7D9-2976-47FB-AC68-0BD7CA0CFDFA}" destId="{F5702D80-B48D-4D29-B4CF-03EC86140CFA}" srcOrd="0" destOrd="0" presId="urn:microsoft.com/office/officeart/2005/8/layout/chevron1"/>
    <dgm:cxn modelId="{BDF1E18F-4687-4D70-866E-17BBDB825E85}" type="presParOf" srcId="{39140DA2-CE2A-4C11-B66B-E2837B11CF30}" destId="{F5702D80-B48D-4D29-B4CF-03EC86140CFA}" srcOrd="0" destOrd="0" presId="urn:microsoft.com/office/officeart/2005/8/layout/chevron1"/>
    <dgm:cxn modelId="{C03AE2F9-2052-4F69-A2EF-98D3E5DFB761}" type="presParOf" srcId="{39140DA2-CE2A-4C11-B66B-E2837B11CF30}" destId="{0D31896D-4FFB-4FCA-99AC-C23898F2D0B6}" srcOrd="1" destOrd="0" presId="urn:microsoft.com/office/officeart/2005/8/layout/chevron1"/>
    <dgm:cxn modelId="{4B1C5984-1091-4EB7-9101-4C3D12075838}" type="presParOf" srcId="{39140DA2-CE2A-4C11-B66B-E2837B11CF30}" destId="{44AD30C6-F9BF-4CDE-AF2F-513166DCB7E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F40479-E908-4D88-B526-9D60FF795AD2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113890CD-9CBD-4B92-A4FD-D3BFE1B20E6F}">
      <dgm:prSet phldrT="[Text]"/>
      <dgm:spPr/>
      <dgm:t>
        <a:bodyPr/>
        <a:lstStyle/>
        <a:p>
          <a:r>
            <a:rPr lang="en-GB" dirty="0"/>
            <a:t>Mars-august</a:t>
          </a:r>
        </a:p>
      </dgm:t>
    </dgm:pt>
    <dgm:pt modelId="{A3B2FD1E-9790-4218-A150-7336AF8D0854}" type="parTrans" cxnId="{5E389773-4D27-4E97-94CC-8A50374AF13F}">
      <dgm:prSet/>
      <dgm:spPr/>
      <dgm:t>
        <a:bodyPr/>
        <a:lstStyle/>
        <a:p>
          <a:endParaRPr lang="en-GB"/>
        </a:p>
      </dgm:t>
    </dgm:pt>
    <dgm:pt modelId="{DDB4291B-BF95-42D7-B91F-E738799AD032}" type="sibTrans" cxnId="{5E389773-4D27-4E97-94CC-8A50374AF13F}">
      <dgm:prSet/>
      <dgm:spPr/>
      <dgm:t>
        <a:bodyPr/>
        <a:lstStyle/>
        <a:p>
          <a:endParaRPr lang="en-GB"/>
        </a:p>
      </dgm:t>
    </dgm:pt>
    <dgm:pt modelId="{EDFF8B3C-5E3E-44B6-9FE1-ED1250388C17}">
      <dgm:prSet phldrT="[Text]"/>
      <dgm:spPr/>
      <dgm:t>
        <a:bodyPr/>
        <a:lstStyle/>
        <a:p>
          <a:r>
            <a:rPr lang="en-GB" dirty="0"/>
            <a:t>September-</a:t>
          </a:r>
          <a:r>
            <a:rPr lang="en-GB" dirty="0" err="1"/>
            <a:t>oktober</a:t>
          </a:r>
          <a:endParaRPr lang="en-GB" dirty="0"/>
        </a:p>
      </dgm:t>
    </dgm:pt>
    <dgm:pt modelId="{FD747F35-2528-4104-884E-F8B17D609C7D}" type="parTrans" cxnId="{C981889C-EA08-48CF-98D8-364E2ABF3354}">
      <dgm:prSet/>
      <dgm:spPr/>
      <dgm:t>
        <a:bodyPr/>
        <a:lstStyle/>
        <a:p>
          <a:endParaRPr lang="en-GB"/>
        </a:p>
      </dgm:t>
    </dgm:pt>
    <dgm:pt modelId="{29C75FB2-1274-48F0-B57D-3533CAADF6D9}" type="sibTrans" cxnId="{C981889C-EA08-48CF-98D8-364E2ABF3354}">
      <dgm:prSet/>
      <dgm:spPr/>
      <dgm:t>
        <a:bodyPr/>
        <a:lstStyle/>
        <a:p>
          <a:endParaRPr lang="en-GB"/>
        </a:p>
      </dgm:t>
    </dgm:pt>
    <dgm:pt modelId="{CE1C33E1-8B66-492C-810D-19174DED0178}">
      <dgm:prSet phldrT="[Text]"/>
      <dgm:spPr/>
      <dgm:t>
        <a:bodyPr/>
        <a:lstStyle/>
        <a:p>
          <a:r>
            <a:rPr lang="en-GB" dirty="0"/>
            <a:t>November-</a:t>
          </a:r>
          <a:r>
            <a:rPr lang="en-GB" dirty="0" err="1"/>
            <a:t>desember</a:t>
          </a:r>
          <a:endParaRPr lang="en-GB" dirty="0"/>
        </a:p>
      </dgm:t>
    </dgm:pt>
    <dgm:pt modelId="{5207D907-C79C-42E8-BCC0-FE0C8F0E5F53}" type="parTrans" cxnId="{49074F7A-05FD-40A3-A1D6-77086AB2A416}">
      <dgm:prSet/>
      <dgm:spPr/>
      <dgm:t>
        <a:bodyPr/>
        <a:lstStyle/>
        <a:p>
          <a:endParaRPr lang="en-GB"/>
        </a:p>
      </dgm:t>
    </dgm:pt>
    <dgm:pt modelId="{7533E8DE-7FB8-49C7-8729-D8A9FC97A531}" type="sibTrans" cxnId="{49074F7A-05FD-40A3-A1D6-77086AB2A416}">
      <dgm:prSet/>
      <dgm:spPr/>
      <dgm:t>
        <a:bodyPr/>
        <a:lstStyle/>
        <a:p>
          <a:endParaRPr lang="en-GB"/>
        </a:p>
      </dgm:t>
    </dgm:pt>
    <dgm:pt modelId="{091B92E4-9C6E-4550-A2D4-2B5B85F14B72}">
      <dgm:prSet/>
      <dgm:spPr/>
      <dgm:t>
        <a:bodyPr/>
        <a:lstStyle/>
        <a:p>
          <a:r>
            <a:rPr lang="en-GB" dirty="0" err="1"/>
            <a:t>Januar</a:t>
          </a:r>
          <a:endParaRPr lang="en-GB" dirty="0"/>
        </a:p>
      </dgm:t>
    </dgm:pt>
    <dgm:pt modelId="{1E6DABB6-5DC3-4B0B-AD0D-B3EF386AD5E9}" type="parTrans" cxnId="{0F8E9B44-4B10-4AC4-942F-25C781BF0962}">
      <dgm:prSet/>
      <dgm:spPr/>
      <dgm:t>
        <a:bodyPr/>
        <a:lstStyle/>
        <a:p>
          <a:endParaRPr lang="en-GB"/>
        </a:p>
      </dgm:t>
    </dgm:pt>
    <dgm:pt modelId="{5DA7BECC-8670-467C-896C-56B1883C2615}" type="sibTrans" cxnId="{0F8E9B44-4B10-4AC4-942F-25C781BF0962}">
      <dgm:prSet/>
      <dgm:spPr/>
      <dgm:t>
        <a:bodyPr/>
        <a:lstStyle/>
        <a:p>
          <a:endParaRPr lang="en-GB"/>
        </a:p>
      </dgm:t>
    </dgm:pt>
    <dgm:pt modelId="{E202E745-FA9D-4867-A182-187615E37727}">
      <dgm:prSet/>
      <dgm:spPr/>
      <dgm:t>
        <a:bodyPr/>
        <a:lstStyle/>
        <a:p>
          <a:r>
            <a:rPr lang="en-GB" dirty="0"/>
            <a:t>Mars-</a:t>
          </a:r>
          <a:r>
            <a:rPr lang="en-GB" dirty="0" err="1"/>
            <a:t>april</a:t>
          </a:r>
          <a:endParaRPr lang="en-GB" dirty="0"/>
        </a:p>
      </dgm:t>
    </dgm:pt>
    <dgm:pt modelId="{21CFBD81-A845-4E8C-8B72-BE63416C8D6E}" type="parTrans" cxnId="{3E9A34F6-C871-4C6E-AD7A-B6BE82ADFD95}">
      <dgm:prSet/>
      <dgm:spPr/>
      <dgm:t>
        <a:bodyPr/>
        <a:lstStyle/>
        <a:p>
          <a:endParaRPr lang="en-GB"/>
        </a:p>
      </dgm:t>
    </dgm:pt>
    <dgm:pt modelId="{A5DEF539-E1FE-4672-ABD4-777126CA9052}" type="sibTrans" cxnId="{3E9A34F6-C871-4C6E-AD7A-B6BE82ADFD95}">
      <dgm:prSet/>
      <dgm:spPr/>
      <dgm:t>
        <a:bodyPr/>
        <a:lstStyle/>
        <a:p>
          <a:endParaRPr lang="en-GB"/>
        </a:p>
      </dgm:t>
    </dgm:pt>
    <dgm:pt modelId="{B56624A6-1A40-45D2-A36A-6CA9677DE921}">
      <dgm:prSet/>
      <dgm:spPr/>
      <dgm:t>
        <a:bodyPr/>
        <a:lstStyle/>
        <a:p>
          <a:r>
            <a:rPr lang="en-GB" dirty="0" err="1"/>
            <a:t>Juni</a:t>
          </a:r>
          <a:endParaRPr lang="en-GB" dirty="0"/>
        </a:p>
      </dgm:t>
    </dgm:pt>
    <dgm:pt modelId="{7967E44F-4BDD-405B-8685-F0EF6EE2B74C}" type="parTrans" cxnId="{4D25876E-87DB-4609-859D-290909164498}">
      <dgm:prSet/>
      <dgm:spPr/>
      <dgm:t>
        <a:bodyPr/>
        <a:lstStyle/>
        <a:p>
          <a:endParaRPr lang="en-GB"/>
        </a:p>
      </dgm:t>
    </dgm:pt>
    <dgm:pt modelId="{343283A7-97E6-4E6C-A446-E5EC760203F8}" type="sibTrans" cxnId="{4D25876E-87DB-4609-859D-290909164498}">
      <dgm:prSet/>
      <dgm:spPr/>
      <dgm:t>
        <a:bodyPr/>
        <a:lstStyle/>
        <a:p>
          <a:endParaRPr lang="en-GB"/>
        </a:p>
      </dgm:t>
    </dgm:pt>
    <dgm:pt modelId="{FD0D1F5C-3DB6-49B7-9191-AA404FC3BACE}">
      <dgm:prSet/>
      <dgm:spPr/>
      <dgm:t>
        <a:bodyPr/>
        <a:lstStyle/>
        <a:p>
          <a:r>
            <a:rPr lang="en-GB" dirty="0"/>
            <a:t>August</a:t>
          </a:r>
        </a:p>
      </dgm:t>
    </dgm:pt>
    <dgm:pt modelId="{916CE385-0F15-47AC-B400-5E5973AE9E3E}" type="parTrans" cxnId="{F02E977C-1817-4D36-9A14-C10687FFCC53}">
      <dgm:prSet/>
      <dgm:spPr/>
      <dgm:t>
        <a:bodyPr/>
        <a:lstStyle/>
        <a:p>
          <a:endParaRPr lang="en-GB"/>
        </a:p>
      </dgm:t>
    </dgm:pt>
    <dgm:pt modelId="{958072C0-67E8-4F1B-A99A-6A56CF4B41CE}" type="sibTrans" cxnId="{F02E977C-1817-4D36-9A14-C10687FFCC53}">
      <dgm:prSet/>
      <dgm:spPr/>
      <dgm:t>
        <a:bodyPr/>
        <a:lstStyle/>
        <a:p>
          <a:endParaRPr lang="en-GB"/>
        </a:p>
      </dgm:t>
    </dgm:pt>
    <dgm:pt modelId="{D3D5C063-D077-4FF9-A8B0-839DC21E0B99}" type="pres">
      <dgm:prSet presAssocID="{58F40479-E908-4D88-B526-9D60FF795AD2}" presName="Name0" presStyleCnt="0">
        <dgm:presLayoutVars>
          <dgm:dir/>
          <dgm:animLvl val="lvl"/>
          <dgm:resizeHandles val="exact"/>
        </dgm:presLayoutVars>
      </dgm:prSet>
      <dgm:spPr/>
    </dgm:pt>
    <dgm:pt modelId="{9BF1CED1-A415-4C58-8BD8-704D853EAF9F}" type="pres">
      <dgm:prSet presAssocID="{113890CD-9CBD-4B92-A4FD-D3BFE1B20E6F}" presName="parTxOnly" presStyleLbl="node1" presStyleIdx="0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2E16E229-A295-47D9-A825-FB22CDDE75F9}" type="pres">
      <dgm:prSet presAssocID="{DDB4291B-BF95-42D7-B91F-E738799AD032}" presName="parTxOnlySpace" presStyleCnt="0"/>
      <dgm:spPr/>
    </dgm:pt>
    <dgm:pt modelId="{B74A62F0-0570-46B1-B587-DE37657D6585}" type="pres">
      <dgm:prSet presAssocID="{EDFF8B3C-5E3E-44B6-9FE1-ED1250388C17}" presName="parTxOnly" presStyleLbl="node1" presStyleIdx="1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254A69F6-40B8-4EE1-A9AE-69A78D9A64C9}" type="pres">
      <dgm:prSet presAssocID="{29C75FB2-1274-48F0-B57D-3533CAADF6D9}" presName="parTxOnlySpace" presStyleCnt="0"/>
      <dgm:spPr/>
    </dgm:pt>
    <dgm:pt modelId="{CC2A01D3-538E-4AFB-8D99-C4159BB71FDD}" type="pres">
      <dgm:prSet presAssocID="{CE1C33E1-8B66-492C-810D-19174DED0178}" presName="parTxOnly" presStyleLbl="node1" presStyleIdx="2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0AFDCA8E-4137-4386-AE77-33C6CBF3D37C}" type="pres">
      <dgm:prSet presAssocID="{7533E8DE-7FB8-49C7-8729-D8A9FC97A531}" presName="parTxOnlySpace" presStyleCnt="0"/>
      <dgm:spPr/>
    </dgm:pt>
    <dgm:pt modelId="{DEFA0F0E-52E9-45FD-96EF-FDF0373CF191}" type="pres">
      <dgm:prSet presAssocID="{091B92E4-9C6E-4550-A2D4-2B5B85F14B72}" presName="parTxOnly" presStyleLbl="node1" presStyleIdx="3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E7EA0F0C-C2F8-47D7-8E43-49884664BE20}" type="pres">
      <dgm:prSet presAssocID="{5DA7BECC-8670-467C-896C-56B1883C2615}" presName="parTxOnlySpace" presStyleCnt="0"/>
      <dgm:spPr/>
    </dgm:pt>
    <dgm:pt modelId="{1EBAD576-EA48-4A00-9873-212C3D812B1C}" type="pres">
      <dgm:prSet presAssocID="{E202E745-FA9D-4867-A182-187615E37727}" presName="parTxOnly" presStyleLbl="node1" presStyleIdx="4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02F8A4E2-D81E-45F0-AA5E-D705BB4DB5B3}" type="pres">
      <dgm:prSet presAssocID="{A5DEF539-E1FE-4672-ABD4-777126CA9052}" presName="parTxOnlySpace" presStyleCnt="0"/>
      <dgm:spPr/>
    </dgm:pt>
    <dgm:pt modelId="{C5EDA6CD-8FA1-4465-BB31-66A9DA3F9D13}" type="pres">
      <dgm:prSet presAssocID="{B56624A6-1A40-45D2-A36A-6CA9677DE921}" presName="parTxOnly" presStyleLbl="node1" presStyleIdx="5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8BD68EEF-42FD-4545-A664-96216890A219}" type="pres">
      <dgm:prSet presAssocID="{343283A7-97E6-4E6C-A446-E5EC760203F8}" presName="parTxOnlySpace" presStyleCnt="0"/>
      <dgm:spPr/>
    </dgm:pt>
    <dgm:pt modelId="{0C248528-CAE7-4125-8D10-63D3F7CDF204}" type="pres">
      <dgm:prSet presAssocID="{FD0D1F5C-3DB6-49B7-9191-AA404FC3BACE}" presName="parTxOnly" presStyleLbl="node1" presStyleIdx="6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</dgm:ptLst>
  <dgm:cxnLst>
    <dgm:cxn modelId="{761F3D05-2BB9-4225-915F-5035D90FC521}" type="presOf" srcId="{E202E745-FA9D-4867-A182-187615E37727}" destId="{1EBAD576-EA48-4A00-9873-212C3D812B1C}" srcOrd="0" destOrd="0" presId="urn:microsoft.com/office/officeart/2005/8/layout/chevron1"/>
    <dgm:cxn modelId="{28D0AB35-73F5-4D25-81A4-4A7ECA7112B3}" type="presOf" srcId="{FD0D1F5C-3DB6-49B7-9191-AA404FC3BACE}" destId="{0C248528-CAE7-4125-8D10-63D3F7CDF204}" srcOrd="0" destOrd="0" presId="urn:microsoft.com/office/officeart/2005/8/layout/chevron1"/>
    <dgm:cxn modelId="{42B85562-1D24-45F8-BD4C-66FF7C5C504C}" type="presOf" srcId="{58F40479-E908-4D88-B526-9D60FF795AD2}" destId="{D3D5C063-D077-4FF9-A8B0-839DC21E0B99}" srcOrd="0" destOrd="0" presId="urn:microsoft.com/office/officeart/2005/8/layout/chevron1"/>
    <dgm:cxn modelId="{0F8E9B44-4B10-4AC4-942F-25C781BF0962}" srcId="{58F40479-E908-4D88-B526-9D60FF795AD2}" destId="{091B92E4-9C6E-4550-A2D4-2B5B85F14B72}" srcOrd="3" destOrd="0" parTransId="{1E6DABB6-5DC3-4B0B-AD0D-B3EF386AD5E9}" sibTransId="{5DA7BECC-8670-467C-896C-56B1883C2615}"/>
    <dgm:cxn modelId="{4D25876E-87DB-4609-859D-290909164498}" srcId="{58F40479-E908-4D88-B526-9D60FF795AD2}" destId="{B56624A6-1A40-45D2-A36A-6CA9677DE921}" srcOrd="5" destOrd="0" parTransId="{7967E44F-4BDD-405B-8685-F0EF6EE2B74C}" sibTransId="{343283A7-97E6-4E6C-A446-E5EC760203F8}"/>
    <dgm:cxn modelId="{1EBCB56E-EE92-44EA-9BF9-6C9846A3AC64}" type="presOf" srcId="{CE1C33E1-8B66-492C-810D-19174DED0178}" destId="{CC2A01D3-538E-4AFB-8D99-C4159BB71FDD}" srcOrd="0" destOrd="0" presId="urn:microsoft.com/office/officeart/2005/8/layout/chevron1"/>
    <dgm:cxn modelId="{5E389773-4D27-4E97-94CC-8A50374AF13F}" srcId="{58F40479-E908-4D88-B526-9D60FF795AD2}" destId="{113890CD-9CBD-4B92-A4FD-D3BFE1B20E6F}" srcOrd="0" destOrd="0" parTransId="{A3B2FD1E-9790-4218-A150-7336AF8D0854}" sibTransId="{DDB4291B-BF95-42D7-B91F-E738799AD032}"/>
    <dgm:cxn modelId="{49074F7A-05FD-40A3-A1D6-77086AB2A416}" srcId="{58F40479-E908-4D88-B526-9D60FF795AD2}" destId="{CE1C33E1-8B66-492C-810D-19174DED0178}" srcOrd="2" destOrd="0" parTransId="{5207D907-C79C-42E8-BCC0-FE0C8F0E5F53}" sibTransId="{7533E8DE-7FB8-49C7-8729-D8A9FC97A531}"/>
    <dgm:cxn modelId="{F02E977C-1817-4D36-9A14-C10687FFCC53}" srcId="{58F40479-E908-4D88-B526-9D60FF795AD2}" destId="{FD0D1F5C-3DB6-49B7-9191-AA404FC3BACE}" srcOrd="6" destOrd="0" parTransId="{916CE385-0F15-47AC-B400-5E5973AE9E3E}" sibTransId="{958072C0-67E8-4F1B-A99A-6A56CF4B41CE}"/>
    <dgm:cxn modelId="{B2939A97-D5B1-4162-985B-2AAC4EFC6DD3}" type="presOf" srcId="{B56624A6-1A40-45D2-A36A-6CA9677DE921}" destId="{C5EDA6CD-8FA1-4465-BB31-66A9DA3F9D13}" srcOrd="0" destOrd="0" presId="urn:microsoft.com/office/officeart/2005/8/layout/chevron1"/>
    <dgm:cxn modelId="{C981889C-EA08-48CF-98D8-364E2ABF3354}" srcId="{58F40479-E908-4D88-B526-9D60FF795AD2}" destId="{EDFF8B3C-5E3E-44B6-9FE1-ED1250388C17}" srcOrd="1" destOrd="0" parTransId="{FD747F35-2528-4104-884E-F8B17D609C7D}" sibTransId="{29C75FB2-1274-48F0-B57D-3533CAADF6D9}"/>
    <dgm:cxn modelId="{3330E6B6-A239-4E19-97FA-AB0D8538EE56}" type="presOf" srcId="{EDFF8B3C-5E3E-44B6-9FE1-ED1250388C17}" destId="{B74A62F0-0570-46B1-B587-DE37657D6585}" srcOrd="0" destOrd="0" presId="urn:microsoft.com/office/officeart/2005/8/layout/chevron1"/>
    <dgm:cxn modelId="{B56624BF-FC5B-4944-AB47-D7C1C77D8110}" type="presOf" srcId="{091B92E4-9C6E-4550-A2D4-2B5B85F14B72}" destId="{DEFA0F0E-52E9-45FD-96EF-FDF0373CF191}" srcOrd="0" destOrd="0" presId="urn:microsoft.com/office/officeart/2005/8/layout/chevron1"/>
    <dgm:cxn modelId="{97B1EEC2-CAEB-4CC3-8CDA-8D3C8C885734}" type="presOf" srcId="{113890CD-9CBD-4B92-A4FD-D3BFE1B20E6F}" destId="{9BF1CED1-A415-4C58-8BD8-704D853EAF9F}" srcOrd="0" destOrd="0" presId="urn:microsoft.com/office/officeart/2005/8/layout/chevron1"/>
    <dgm:cxn modelId="{3E9A34F6-C871-4C6E-AD7A-B6BE82ADFD95}" srcId="{58F40479-E908-4D88-B526-9D60FF795AD2}" destId="{E202E745-FA9D-4867-A182-187615E37727}" srcOrd="4" destOrd="0" parTransId="{21CFBD81-A845-4E8C-8B72-BE63416C8D6E}" sibTransId="{A5DEF539-E1FE-4672-ABD4-777126CA9052}"/>
    <dgm:cxn modelId="{A2779170-DF82-496E-AAEB-2A0E9630C4B4}" type="presParOf" srcId="{D3D5C063-D077-4FF9-A8B0-839DC21E0B99}" destId="{9BF1CED1-A415-4C58-8BD8-704D853EAF9F}" srcOrd="0" destOrd="0" presId="urn:microsoft.com/office/officeart/2005/8/layout/chevron1"/>
    <dgm:cxn modelId="{4F895CCC-7D7B-4126-95ED-B9FD7AB61966}" type="presParOf" srcId="{D3D5C063-D077-4FF9-A8B0-839DC21E0B99}" destId="{2E16E229-A295-47D9-A825-FB22CDDE75F9}" srcOrd="1" destOrd="0" presId="urn:microsoft.com/office/officeart/2005/8/layout/chevron1"/>
    <dgm:cxn modelId="{1C04C5C6-03E7-430F-9E41-32DC38BF1649}" type="presParOf" srcId="{D3D5C063-D077-4FF9-A8B0-839DC21E0B99}" destId="{B74A62F0-0570-46B1-B587-DE37657D6585}" srcOrd="2" destOrd="0" presId="urn:microsoft.com/office/officeart/2005/8/layout/chevron1"/>
    <dgm:cxn modelId="{E7546BA9-7388-483B-AE9A-A74D03A7EF76}" type="presParOf" srcId="{D3D5C063-D077-4FF9-A8B0-839DC21E0B99}" destId="{254A69F6-40B8-4EE1-A9AE-69A78D9A64C9}" srcOrd="3" destOrd="0" presId="urn:microsoft.com/office/officeart/2005/8/layout/chevron1"/>
    <dgm:cxn modelId="{D2390537-73EF-4786-8924-BDC7CC4FC79F}" type="presParOf" srcId="{D3D5C063-D077-4FF9-A8B0-839DC21E0B99}" destId="{CC2A01D3-538E-4AFB-8D99-C4159BB71FDD}" srcOrd="4" destOrd="0" presId="urn:microsoft.com/office/officeart/2005/8/layout/chevron1"/>
    <dgm:cxn modelId="{9A7B81E3-3A90-458E-BFFE-EAFAA804C4D4}" type="presParOf" srcId="{D3D5C063-D077-4FF9-A8B0-839DC21E0B99}" destId="{0AFDCA8E-4137-4386-AE77-33C6CBF3D37C}" srcOrd="5" destOrd="0" presId="urn:microsoft.com/office/officeart/2005/8/layout/chevron1"/>
    <dgm:cxn modelId="{309EDF78-A88E-485B-B1E3-EE755BC49213}" type="presParOf" srcId="{D3D5C063-D077-4FF9-A8B0-839DC21E0B99}" destId="{DEFA0F0E-52E9-45FD-96EF-FDF0373CF191}" srcOrd="6" destOrd="0" presId="urn:microsoft.com/office/officeart/2005/8/layout/chevron1"/>
    <dgm:cxn modelId="{D7EA439D-59DC-47C1-A057-F84D5D9F2667}" type="presParOf" srcId="{D3D5C063-D077-4FF9-A8B0-839DC21E0B99}" destId="{E7EA0F0C-C2F8-47D7-8E43-49884664BE20}" srcOrd="7" destOrd="0" presId="urn:microsoft.com/office/officeart/2005/8/layout/chevron1"/>
    <dgm:cxn modelId="{80DD3290-5833-4BE9-9484-53363D5A330F}" type="presParOf" srcId="{D3D5C063-D077-4FF9-A8B0-839DC21E0B99}" destId="{1EBAD576-EA48-4A00-9873-212C3D812B1C}" srcOrd="8" destOrd="0" presId="urn:microsoft.com/office/officeart/2005/8/layout/chevron1"/>
    <dgm:cxn modelId="{26F86E24-1339-4E0D-8214-D91164149F75}" type="presParOf" srcId="{D3D5C063-D077-4FF9-A8B0-839DC21E0B99}" destId="{02F8A4E2-D81E-45F0-AA5E-D705BB4DB5B3}" srcOrd="9" destOrd="0" presId="urn:microsoft.com/office/officeart/2005/8/layout/chevron1"/>
    <dgm:cxn modelId="{3939294F-7FD5-4F93-8ABB-03B987BFD94C}" type="presParOf" srcId="{D3D5C063-D077-4FF9-A8B0-839DC21E0B99}" destId="{C5EDA6CD-8FA1-4465-BB31-66A9DA3F9D13}" srcOrd="10" destOrd="0" presId="urn:microsoft.com/office/officeart/2005/8/layout/chevron1"/>
    <dgm:cxn modelId="{630C8A13-8F38-411B-9D37-2F401CA5AF95}" type="presParOf" srcId="{D3D5C063-D077-4FF9-A8B0-839DC21E0B99}" destId="{8BD68EEF-42FD-4545-A664-96216890A219}" srcOrd="11" destOrd="0" presId="urn:microsoft.com/office/officeart/2005/8/layout/chevron1"/>
    <dgm:cxn modelId="{FE54F69E-3C19-431C-8BD5-2E10F47BC0DC}" type="presParOf" srcId="{D3D5C063-D077-4FF9-A8B0-839DC21E0B99}" destId="{0C248528-CAE7-4125-8D10-63D3F7CDF204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285C0B-FF75-4D34-BFEC-D34E4BB6516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224F7D9-2976-47FB-AC68-0BD7CA0CFDF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År</a:t>
          </a:r>
          <a:r>
            <a:rPr lang="en-GB" dirty="0"/>
            <a:t> 1 </a:t>
          </a:r>
          <a:r>
            <a:rPr lang="en-GB" dirty="0" err="1"/>
            <a:t>jobbe</a:t>
          </a:r>
          <a:r>
            <a:rPr lang="en-GB" dirty="0"/>
            <a:t> med </a:t>
          </a:r>
          <a:r>
            <a:rPr lang="en-GB" dirty="0" err="1"/>
            <a:t>utreisende</a:t>
          </a:r>
          <a:r>
            <a:rPr lang="en-GB" dirty="0"/>
            <a:t> </a:t>
          </a:r>
          <a:r>
            <a:rPr lang="en-GB" dirty="0" err="1"/>
            <a:t>ungdom</a:t>
          </a:r>
          <a:endParaRPr lang="en-GB" dirty="0"/>
        </a:p>
      </dgm:t>
    </dgm:pt>
    <dgm:pt modelId="{7C00EFA8-A600-4A5D-B1F5-544E2C731C82}" type="parTrans" cxnId="{9505B151-735E-4C86-A15A-FEAC3D95140A}">
      <dgm:prSet/>
      <dgm:spPr/>
      <dgm:t>
        <a:bodyPr/>
        <a:lstStyle/>
        <a:p>
          <a:endParaRPr lang="en-GB"/>
        </a:p>
      </dgm:t>
    </dgm:pt>
    <dgm:pt modelId="{04F45C0F-3173-4030-A7BD-7C1792CF697D}" type="sibTrans" cxnId="{9505B151-735E-4C86-A15A-FEAC3D95140A}">
      <dgm:prSet/>
      <dgm:spPr/>
      <dgm:t>
        <a:bodyPr/>
        <a:lstStyle/>
        <a:p>
          <a:endParaRPr lang="en-GB"/>
        </a:p>
      </dgm:t>
    </dgm:pt>
    <dgm:pt modelId="{D124752C-E2AC-4230-A22A-72087617AB0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/>
            <a:t>År2 </a:t>
          </a:r>
          <a:r>
            <a:rPr lang="en-GB" dirty="0" err="1"/>
            <a:t>jobbe</a:t>
          </a:r>
          <a:r>
            <a:rPr lang="en-GB" dirty="0"/>
            <a:t> med </a:t>
          </a:r>
          <a:r>
            <a:rPr lang="en-GB" dirty="0" err="1"/>
            <a:t>innkommende</a:t>
          </a:r>
          <a:r>
            <a:rPr lang="en-GB" dirty="0"/>
            <a:t> </a:t>
          </a:r>
          <a:r>
            <a:rPr lang="en-GB" dirty="0" err="1"/>
            <a:t>ungdom</a:t>
          </a:r>
          <a:endParaRPr lang="en-GB" dirty="0"/>
        </a:p>
      </dgm:t>
    </dgm:pt>
    <dgm:pt modelId="{53587C68-E079-45E4-A7BB-CCE71638F51C}" type="parTrans" cxnId="{69320C54-EB1E-4A34-BC05-2C35E6FDA2AA}">
      <dgm:prSet/>
      <dgm:spPr/>
      <dgm:t>
        <a:bodyPr/>
        <a:lstStyle/>
        <a:p>
          <a:endParaRPr lang="en-GB"/>
        </a:p>
      </dgm:t>
    </dgm:pt>
    <dgm:pt modelId="{DB90119C-F550-4BE8-B8F8-4827EFA21F00}" type="sibTrans" cxnId="{69320C54-EB1E-4A34-BC05-2C35E6FDA2AA}">
      <dgm:prSet/>
      <dgm:spPr/>
      <dgm:t>
        <a:bodyPr/>
        <a:lstStyle/>
        <a:p>
          <a:endParaRPr lang="en-GB"/>
        </a:p>
      </dgm:t>
    </dgm:pt>
    <dgm:pt modelId="{39140DA2-CE2A-4C11-B66B-E2837B11CF30}" type="pres">
      <dgm:prSet presAssocID="{AB285C0B-FF75-4D34-BFEC-D34E4BB65166}" presName="Name0" presStyleCnt="0">
        <dgm:presLayoutVars>
          <dgm:dir/>
          <dgm:animLvl val="lvl"/>
          <dgm:resizeHandles val="exact"/>
        </dgm:presLayoutVars>
      </dgm:prSet>
      <dgm:spPr/>
    </dgm:pt>
    <dgm:pt modelId="{F5702D80-B48D-4D29-B4CF-03EC86140CFA}" type="pres">
      <dgm:prSet presAssocID="{B224F7D9-2976-47FB-AC68-0BD7CA0CFDFA}" presName="parTxOnly" presStyleLbl="node1" presStyleIdx="0" presStyleCnt="2" custLinFactY="-46497" custLinFactNeighborX="-1673" custLinFactNeighborY="-100000">
        <dgm:presLayoutVars>
          <dgm:chMax val="0"/>
          <dgm:chPref val="0"/>
          <dgm:bulletEnabled val="1"/>
        </dgm:presLayoutVars>
      </dgm:prSet>
      <dgm:spPr/>
    </dgm:pt>
    <dgm:pt modelId="{0D31896D-4FFB-4FCA-99AC-C23898F2D0B6}" type="pres">
      <dgm:prSet presAssocID="{04F45C0F-3173-4030-A7BD-7C1792CF697D}" presName="parTxOnlySpace" presStyleCnt="0"/>
      <dgm:spPr/>
    </dgm:pt>
    <dgm:pt modelId="{44AD30C6-F9BF-4CDE-AF2F-513166DCB7E8}" type="pres">
      <dgm:prSet presAssocID="{D124752C-E2AC-4230-A22A-72087617AB0E}" presName="parTxOnly" presStyleLbl="node1" presStyleIdx="1" presStyleCnt="2" custLinFactNeighborX="-13392" custLinFactNeighborY="-6667">
        <dgm:presLayoutVars>
          <dgm:chMax val="0"/>
          <dgm:chPref val="0"/>
          <dgm:bulletEnabled val="1"/>
        </dgm:presLayoutVars>
      </dgm:prSet>
      <dgm:spPr/>
    </dgm:pt>
  </dgm:ptLst>
  <dgm:cxnLst>
    <dgm:cxn modelId="{C0B32A47-B2A5-4324-8C1E-32FD8C351A01}" type="presOf" srcId="{D124752C-E2AC-4230-A22A-72087617AB0E}" destId="{44AD30C6-F9BF-4CDE-AF2F-513166DCB7E8}" srcOrd="0" destOrd="0" presId="urn:microsoft.com/office/officeart/2005/8/layout/chevron1"/>
    <dgm:cxn modelId="{9505B151-735E-4C86-A15A-FEAC3D95140A}" srcId="{AB285C0B-FF75-4D34-BFEC-D34E4BB65166}" destId="{B224F7D9-2976-47FB-AC68-0BD7CA0CFDFA}" srcOrd="0" destOrd="0" parTransId="{7C00EFA8-A600-4A5D-B1F5-544E2C731C82}" sibTransId="{04F45C0F-3173-4030-A7BD-7C1792CF697D}"/>
    <dgm:cxn modelId="{69320C54-EB1E-4A34-BC05-2C35E6FDA2AA}" srcId="{AB285C0B-FF75-4D34-BFEC-D34E4BB65166}" destId="{D124752C-E2AC-4230-A22A-72087617AB0E}" srcOrd="1" destOrd="0" parTransId="{53587C68-E079-45E4-A7BB-CCE71638F51C}" sibTransId="{DB90119C-F550-4BE8-B8F8-4827EFA21F00}"/>
    <dgm:cxn modelId="{2B3DB391-AF28-4FD0-BEB3-58DDD110E4FB}" type="presOf" srcId="{AB285C0B-FF75-4D34-BFEC-D34E4BB65166}" destId="{39140DA2-CE2A-4C11-B66B-E2837B11CF30}" srcOrd="0" destOrd="0" presId="urn:microsoft.com/office/officeart/2005/8/layout/chevron1"/>
    <dgm:cxn modelId="{C69B9398-F80F-41C3-A617-B1B5D53FE1A4}" type="presOf" srcId="{B224F7D9-2976-47FB-AC68-0BD7CA0CFDFA}" destId="{F5702D80-B48D-4D29-B4CF-03EC86140CFA}" srcOrd="0" destOrd="0" presId="urn:microsoft.com/office/officeart/2005/8/layout/chevron1"/>
    <dgm:cxn modelId="{BDF1E18F-4687-4D70-866E-17BBDB825E85}" type="presParOf" srcId="{39140DA2-CE2A-4C11-B66B-E2837B11CF30}" destId="{F5702D80-B48D-4D29-B4CF-03EC86140CFA}" srcOrd="0" destOrd="0" presId="urn:microsoft.com/office/officeart/2005/8/layout/chevron1"/>
    <dgm:cxn modelId="{C03AE2F9-2052-4F69-A2EF-98D3E5DFB761}" type="presParOf" srcId="{39140DA2-CE2A-4C11-B66B-E2837B11CF30}" destId="{0D31896D-4FFB-4FCA-99AC-C23898F2D0B6}" srcOrd="1" destOrd="0" presId="urn:microsoft.com/office/officeart/2005/8/layout/chevron1"/>
    <dgm:cxn modelId="{4B1C5984-1091-4EB7-9101-4C3D12075838}" type="presParOf" srcId="{39140DA2-CE2A-4C11-B66B-E2837B11CF30}" destId="{44AD30C6-F9BF-4CDE-AF2F-513166DCB7E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F40479-E908-4D88-B526-9D60FF795AD2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113890CD-9CBD-4B92-A4FD-D3BFE1B20E6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Markedsføring</a:t>
          </a:r>
          <a:endParaRPr lang="en-GB" dirty="0"/>
        </a:p>
      </dgm:t>
    </dgm:pt>
    <dgm:pt modelId="{A3B2FD1E-9790-4218-A150-7336AF8D0854}" type="parTrans" cxnId="{5E389773-4D27-4E97-94CC-8A50374AF13F}">
      <dgm:prSet/>
      <dgm:spPr/>
      <dgm:t>
        <a:bodyPr/>
        <a:lstStyle/>
        <a:p>
          <a:endParaRPr lang="en-GB"/>
        </a:p>
      </dgm:t>
    </dgm:pt>
    <dgm:pt modelId="{DDB4291B-BF95-42D7-B91F-E738799AD032}" type="sibTrans" cxnId="{5E389773-4D27-4E97-94CC-8A50374AF13F}">
      <dgm:prSet/>
      <dgm:spPr/>
      <dgm:t>
        <a:bodyPr/>
        <a:lstStyle/>
        <a:p>
          <a:endParaRPr lang="en-GB"/>
        </a:p>
      </dgm:t>
    </dgm:pt>
    <dgm:pt modelId="{EDFF8B3C-5E3E-44B6-9FE1-ED1250388C1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Formidle</a:t>
          </a:r>
          <a:r>
            <a:rPr lang="en-GB" dirty="0"/>
            <a:t> </a:t>
          </a:r>
          <a:r>
            <a:rPr lang="en-GB" dirty="0" err="1"/>
            <a:t>kontakt</a:t>
          </a:r>
          <a:r>
            <a:rPr lang="en-GB" dirty="0"/>
            <a:t> </a:t>
          </a:r>
          <a:r>
            <a:rPr lang="en-GB" dirty="0" err="1"/>
            <a:t>ungdom</a:t>
          </a:r>
          <a:r>
            <a:rPr lang="en-GB" dirty="0"/>
            <a:t> – </a:t>
          </a:r>
          <a:r>
            <a:rPr lang="en-GB" dirty="0" err="1"/>
            <a:t>lokal</a:t>
          </a:r>
          <a:r>
            <a:rPr lang="en-GB" dirty="0"/>
            <a:t> </a:t>
          </a:r>
          <a:r>
            <a:rPr lang="en-GB" dirty="0" err="1"/>
            <a:t>klubb</a:t>
          </a:r>
          <a:endParaRPr lang="en-GB" dirty="0"/>
        </a:p>
      </dgm:t>
    </dgm:pt>
    <dgm:pt modelId="{FD747F35-2528-4104-884E-F8B17D609C7D}" type="parTrans" cxnId="{C981889C-EA08-48CF-98D8-364E2ABF3354}">
      <dgm:prSet/>
      <dgm:spPr/>
      <dgm:t>
        <a:bodyPr/>
        <a:lstStyle/>
        <a:p>
          <a:endParaRPr lang="en-GB"/>
        </a:p>
      </dgm:t>
    </dgm:pt>
    <dgm:pt modelId="{29C75FB2-1274-48F0-B57D-3533CAADF6D9}" type="sibTrans" cxnId="{C981889C-EA08-48CF-98D8-364E2ABF3354}">
      <dgm:prSet/>
      <dgm:spPr/>
      <dgm:t>
        <a:bodyPr/>
        <a:lstStyle/>
        <a:p>
          <a:endParaRPr lang="en-GB"/>
        </a:p>
      </dgm:t>
    </dgm:pt>
    <dgm:pt modelId="{CE1C33E1-8B66-492C-810D-19174DED017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Bistå</a:t>
          </a:r>
          <a:r>
            <a:rPr lang="en-GB" dirty="0"/>
            <a:t> </a:t>
          </a:r>
          <a:r>
            <a:rPr lang="en-GB" dirty="0" err="1"/>
            <a:t>intervjuer</a:t>
          </a:r>
          <a:r>
            <a:rPr lang="en-GB" dirty="0"/>
            <a:t> med </a:t>
          </a:r>
          <a:r>
            <a:rPr lang="en-GB" dirty="0" err="1"/>
            <a:t>ungdommen</a:t>
          </a:r>
          <a:endParaRPr lang="en-GB" dirty="0"/>
        </a:p>
      </dgm:t>
    </dgm:pt>
    <dgm:pt modelId="{5207D907-C79C-42E8-BCC0-FE0C8F0E5F53}" type="parTrans" cxnId="{49074F7A-05FD-40A3-A1D6-77086AB2A416}">
      <dgm:prSet/>
      <dgm:spPr/>
      <dgm:t>
        <a:bodyPr/>
        <a:lstStyle/>
        <a:p>
          <a:endParaRPr lang="en-GB"/>
        </a:p>
      </dgm:t>
    </dgm:pt>
    <dgm:pt modelId="{7533E8DE-7FB8-49C7-8729-D8A9FC97A531}" type="sibTrans" cxnId="{49074F7A-05FD-40A3-A1D6-77086AB2A416}">
      <dgm:prSet/>
      <dgm:spPr/>
      <dgm:t>
        <a:bodyPr/>
        <a:lstStyle/>
        <a:p>
          <a:endParaRPr lang="en-GB"/>
        </a:p>
      </dgm:t>
    </dgm:pt>
    <dgm:pt modelId="{091B92E4-9C6E-4550-A2D4-2B5B85F14B7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Finne</a:t>
          </a:r>
          <a:r>
            <a:rPr lang="en-GB" dirty="0"/>
            <a:t> land og </a:t>
          </a:r>
          <a:r>
            <a:rPr lang="en-GB" dirty="0" err="1"/>
            <a:t>klubb</a:t>
          </a:r>
          <a:r>
            <a:rPr lang="en-GB" dirty="0"/>
            <a:t> for </a:t>
          </a:r>
          <a:r>
            <a:rPr lang="en-GB" dirty="0" err="1"/>
            <a:t>utreise</a:t>
          </a:r>
          <a:endParaRPr lang="en-GB" dirty="0"/>
        </a:p>
      </dgm:t>
    </dgm:pt>
    <dgm:pt modelId="{1E6DABB6-5DC3-4B0B-AD0D-B3EF386AD5E9}" type="parTrans" cxnId="{0F8E9B44-4B10-4AC4-942F-25C781BF0962}">
      <dgm:prSet/>
      <dgm:spPr/>
      <dgm:t>
        <a:bodyPr/>
        <a:lstStyle/>
        <a:p>
          <a:endParaRPr lang="en-GB"/>
        </a:p>
      </dgm:t>
    </dgm:pt>
    <dgm:pt modelId="{5DA7BECC-8670-467C-896C-56B1883C2615}" type="sibTrans" cxnId="{0F8E9B44-4B10-4AC4-942F-25C781BF0962}">
      <dgm:prSet/>
      <dgm:spPr/>
      <dgm:t>
        <a:bodyPr/>
        <a:lstStyle/>
        <a:p>
          <a:endParaRPr lang="en-GB"/>
        </a:p>
      </dgm:t>
    </dgm:pt>
    <dgm:pt modelId="{E202E745-FA9D-4867-A182-187615E3772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Ambassadørkurs</a:t>
          </a:r>
          <a:endParaRPr lang="en-GB" dirty="0"/>
        </a:p>
      </dgm:t>
    </dgm:pt>
    <dgm:pt modelId="{21CFBD81-A845-4E8C-8B72-BE63416C8D6E}" type="parTrans" cxnId="{3E9A34F6-C871-4C6E-AD7A-B6BE82ADFD95}">
      <dgm:prSet/>
      <dgm:spPr/>
      <dgm:t>
        <a:bodyPr/>
        <a:lstStyle/>
        <a:p>
          <a:endParaRPr lang="en-GB"/>
        </a:p>
      </dgm:t>
    </dgm:pt>
    <dgm:pt modelId="{A5DEF539-E1FE-4672-ABD4-777126CA9052}" type="sibTrans" cxnId="{3E9A34F6-C871-4C6E-AD7A-B6BE82ADFD95}">
      <dgm:prSet/>
      <dgm:spPr/>
      <dgm:t>
        <a:bodyPr/>
        <a:lstStyle/>
        <a:p>
          <a:endParaRPr lang="en-GB"/>
        </a:p>
      </dgm:t>
    </dgm:pt>
    <dgm:pt modelId="{B56624A6-1A40-45D2-A36A-6CA9677DE92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Informasjonsmøte</a:t>
          </a:r>
          <a:endParaRPr lang="en-GB" dirty="0"/>
        </a:p>
      </dgm:t>
    </dgm:pt>
    <dgm:pt modelId="{7967E44F-4BDD-405B-8685-F0EF6EE2B74C}" type="parTrans" cxnId="{4D25876E-87DB-4609-859D-290909164498}">
      <dgm:prSet/>
      <dgm:spPr/>
      <dgm:t>
        <a:bodyPr/>
        <a:lstStyle/>
        <a:p>
          <a:endParaRPr lang="en-GB"/>
        </a:p>
      </dgm:t>
    </dgm:pt>
    <dgm:pt modelId="{343283A7-97E6-4E6C-A446-E5EC760203F8}" type="sibTrans" cxnId="{4D25876E-87DB-4609-859D-290909164498}">
      <dgm:prSet/>
      <dgm:spPr/>
      <dgm:t>
        <a:bodyPr/>
        <a:lstStyle/>
        <a:p>
          <a:endParaRPr lang="en-GB"/>
        </a:p>
      </dgm:t>
    </dgm:pt>
    <dgm:pt modelId="{FD0D1F5C-3DB6-49B7-9191-AA404FC3BAC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/>
            <a:t>Arrangere</a:t>
          </a:r>
          <a:r>
            <a:rPr lang="en-GB" dirty="0"/>
            <a:t> </a:t>
          </a:r>
          <a:r>
            <a:rPr lang="en-GB" dirty="0" err="1"/>
            <a:t>utreisen</a:t>
          </a:r>
          <a:endParaRPr lang="en-GB" dirty="0"/>
        </a:p>
        <a:p>
          <a:r>
            <a:rPr lang="en-GB" dirty="0" err="1"/>
            <a:t>Økonomisk</a:t>
          </a:r>
          <a:r>
            <a:rPr lang="en-GB" dirty="0"/>
            <a:t> </a:t>
          </a:r>
          <a:r>
            <a:rPr lang="en-GB" dirty="0" err="1"/>
            <a:t>støtte</a:t>
          </a:r>
          <a:r>
            <a:rPr lang="en-GB" dirty="0"/>
            <a:t> </a:t>
          </a:r>
          <a:r>
            <a:rPr lang="en-GB" dirty="0" err="1"/>
            <a:t>til</a:t>
          </a:r>
          <a:r>
            <a:rPr lang="en-GB" dirty="0"/>
            <a:t> </a:t>
          </a:r>
          <a:r>
            <a:rPr lang="en-GB" dirty="0" err="1"/>
            <a:t>klubbb</a:t>
          </a:r>
          <a:endParaRPr lang="en-GB" dirty="0"/>
        </a:p>
      </dgm:t>
    </dgm:pt>
    <dgm:pt modelId="{916CE385-0F15-47AC-B400-5E5973AE9E3E}" type="parTrans" cxnId="{F02E977C-1817-4D36-9A14-C10687FFCC53}">
      <dgm:prSet/>
      <dgm:spPr/>
      <dgm:t>
        <a:bodyPr/>
        <a:lstStyle/>
        <a:p>
          <a:endParaRPr lang="en-GB"/>
        </a:p>
      </dgm:t>
    </dgm:pt>
    <dgm:pt modelId="{958072C0-67E8-4F1B-A99A-6A56CF4B41CE}" type="sibTrans" cxnId="{F02E977C-1817-4D36-9A14-C10687FFCC53}">
      <dgm:prSet/>
      <dgm:spPr/>
      <dgm:t>
        <a:bodyPr/>
        <a:lstStyle/>
        <a:p>
          <a:endParaRPr lang="en-GB"/>
        </a:p>
      </dgm:t>
    </dgm:pt>
    <dgm:pt modelId="{D3D5C063-D077-4FF9-A8B0-839DC21E0B99}" type="pres">
      <dgm:prSet presAssocID="{58F40479-E908-4D88-B526-9D60FF795AD2}" presName="Name0" presStyleCnt="0">
        <dgm:presLayoutVars>
          <dgm:dir/>
          <dgm:animLvl val="lvl"/>
          <dgm:resizeHandles val="exact"/>
        </dgm:presLayoutVars>
      </dgm:prSet>
      <dgm:spPr/>
    </dgm:pt>
    <dgm:pt modelId="{9BF1CED1-A415-4C58-8BD8-704D853EAF9F}" type="pres">
      <dgm:prSet presAssocID="{113890CD-9CBD-4B92-A4FD-D3BFE1B20E6F}" presName="parTxOnly" presStyleLbl="node1" presStyleIdx="0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2E16E229-A295-47D9-A825-FB22CDDE75F9}" type="pres">
      <dgm:prSet presAssocID="{DDB4291B-BF95-42D7-B91F-E738799AD032}" presName="parTxOnlySpace" presStyleCnt="0"/>
      <dgm:spPr/>
    </dgm:pt>
    <dgm:pt modelId="{B74A62F0-0570-46B1-B587-DE37657D6585}" type="pres">
      <dgm:prSet presAssocID="{EDFF8B3C-5E3E-44B6-9FE1-ED1250388C17}" presName="parTxOnly" presStyleLbl="node1" presStyleIdx="1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254A69F6-40B8-4EE1-A9AE-69A78D9A64C9}" type="pres">
      <dgm:prSet presAssocID="{29C75FB2-1274-48F0-B57D-3533CAADF6D9}" presName="parTxOnlySpace" presStyleCnt="0"/>
      <dgm:spPr/>
    </dgm:pt>
    <dgm:pt modelId="{CC2A01D3-538E-4AFB-8D99-C4159BB71FDD}" type="pres">
      <dgm:prSet presAssocID="{CE1C33E1-8B66-492C-810D-19174DED0178}" presName="parTxOnly" presStyleLbl="node1" presStyleIdx="2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0AFDCA8E-4137-4386-AE77-33C6CBF3D37C}" type="pres">
      <dgm:prSet presAssocID="{7533E8DE-7FB8-49C7-8729-D8A9FC97A531}" presName="parTxOnlySpace" presStyleCnt="0"/>
      <dgm:spPr/>
    </dgm:pt>
    <dgm:pt modelId="{DEFA0F0E-52E9-45FD-96EF-FDF0373CF191}" type="pres">
      <dgm:prSet presAssocID="{091B92E4-9C6E-4550-A2D4-2B5B85F14B72}" presName="parTxOnly" presStyleLbl="node1" presStyleIdx="3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E7EA0F0C-C2F8-47D7-8E43-49884664BE20}" type="pres">
      <dgm:prSet presAssocID="{5DA7BECC-8670-467C-896C-56B1883C2615}" presName="parTxOnlySpace" presStyleCnt="0"/>
      <dgm:spPr/>
    </dgm:pt>
    <dgm:pt modelId="{1EBAD576-EA48-4A00-9873-212C3D812B1C}" type="pres">
      <dgm:prSet presAssocID="{E202E745-FA9D-4867-A182-187615E37727}" presName="parTxOnly" presStyleLbl="node1" presStyleIdx="4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02F8A4E2-D81E-45F0-AA5E-D705BB4DB5B3}" type="pres">
      <dgm:prSet presAssocID="{A5DEF539-E1FE-4672-ABD4-777126CA9052}" presName="parTxOnlySpace" presStyleCnt="0"/>
      <dgm:spPr/>
    </dgm:pt>
    <dgm:pt modelId="{C5EDA6CD-8FA1-4465-BB31-66A9DA3F9D13}" type="pres">
      <dgm:prSet presAssocID="{B56624A6-1A40-45D2-A36A-6CA9677DE921}" presName="parTxOnly" presStyleLbl="node1" presStyleIdx="5" presStyleCnt="7" custLinFactNeighborX="1" custLinFactNeighborY="-40855">
        <dgm:presLayoutVars>
          <dgm:chMax val="0"/>
          <dgm:chPref val="0"/>
          <dgm:bulletEnabled val="1"/>
        </dgm:presLayoutVars>
      </dgm:prSet>
      <dgm:spPr/>
    </dgm:pt>
    <dgm:pt modelId="{8BD68EEF-42FD-4545-A664-96216890A219}" type="pres">
      <dgm:prSet presAssocID="{343283A7-97E6-4E6C-A446-E5EC760203F8}" presName="parTxOnlySpace" presStyleCnt="0"/>
      <dgm:spPr/>
    </dgm:pt>
    <dgm:pt modelId="{0C248528-CAE7-4125-8D10-63D3F7CDF204}" type="pres">
      <dgm:prSet presAssocID="{FD0D1F5C-3DB6-49B7-9191-AA404FC3BACE}" presName="parTxOnly" presStyleLbl="node1" presStyleIdx="6" presStyleCnt="7" custLinFactNeighborX="-26740" custLinFactNeighborY="-42514">
        <dgm:presLayoutVars>
          <dgm:chMax val="0"/>
          <dgm:chPref val="0"/>
          <dgm:bulletEnabled val="1"/>
        </dgm:presLayoutVars>
      </dgm:prSet>
      <dgm:spPr/>
    </dgm:pt>
  </dgm:ptLst>
  <dgm:cxnLst>
    <dgm:cxn modelId="{761F3D05-2BB9-4225-915F-5035D90FC521}" type="presOf" srcId="{E202E745-FA9D-4867-A182-187615E37727}" destId="{1EBAD576-EA48-4A00-9873-212C3D812B1C}" srcOrd="0" destOrd="0" presId="urn:microsoft.com/office/officeart/2005/8/layout/chevron1"/>
    <dgm:cxn modelId="{28D0AB35-73F5-4D25-81A4-4A7ECA7112B3}" type="presOf" srcId="{FD0D1F5C-3DB6-49B7-9191-AA404FC3BACE}" destId="{0C248528-CAE7-4125-8D10-63D3F7CDF204}" srcOrd="0" destOrd="0" presId="urn:microsoft.com/office/officeart/2005/8/layout/chevron1"/>
    <dgm:cxn modelId="{42B85562-1D24-45F8-BD4C-66FF7C5C504C}" type="presOf" srcId="{58F40479-E908-4D88-B526-9D60FF795AD2}" destId="{D3D5C063-D077-4FF9-A8B0-839DC21E0B99}" srcOrd="0" destOrd="0" presId="urn:microsoft.com/office/officeart/2005/8/layout/chevron1"/>
    <dgm:cxn modelId="{0F8E9B44-4B10-4AC4-942F-25C781BF0962}" srcId="{58F40479-E908-4D88-B526-9D60FF795AD2}" destId="{091B92E4-9C6E-4550-A2D4-2B5B85F14B72}" srcOrd="3" destOrd="0" parTransId="{1E6DABB6-5DC3-4B0B-AD0D-B3EF386AD5E9}" sibTransId="{5DA7BECC-8670-467C-896C-56B1883C2615}"/>
    <dgm:cxn modelId="{4D25876E-87DB-4609-859D-290909164498}" srcId="{58F40479-E908-4D88-B526-9D60FF795AD2}" destId="{B56624A6-1A40-45D2-A36A-6CA9677DE921}" srcOrd="5" destOrd="0" parTransId="{7967E44F-4BDD-405B-8685-F0EF6EE2B74C}" sibTransId="{343283A7-97E6-4E6C-A446-E5EC760203F8}"/>
    <dgm:cxn modelId="{1EBCB56E-EE92-44EA-9BF9-6C9846A3AC64}" type="presOf" srcId="{CE1C33E1-8B66-492C-810D-19174DED0178}" destId="{CC2A01D3-538E-4AFB-8D99-C4159BB71FDD}" srcOrd="0" destOrd="0" presId="urn:microsoft.com/office/officeart/2005/8/layout/chevron1"/>
    <dgm:cxn modelId="{5E389773-4D27-4E97-94CC-8A50374AF13F}" srcId="{58F40479-E908-4D88-B526-9D60FF795AD2}" destId="{113890CD-9CBD-4B92-A4FD-D3BFE1B20E6F}" srcOrd="0" destOrd="0" parTransId="{A3B2FD1E-9790-4218-A150-7336AF8D0854}" sibTransId="{DDB4291B-BF95-42D7-B91F-E738799AD032}"/>
    <dgm:cxn modelId="{49074F7A-05FD-40A3-A1D6-77086AB2A416}" srcId="{58F40479-E908-4D88-B526-9D60FF795AD2}" destId="{CE1C33E1-8B66-492C-810D-19174DED0178}" srcOrd="2" destOrd="0" parTransId="{5207D907-C79C-42E8-BCC0-FE0C8F0E5F53}" sibTransId="{7533E8DE-7FB8-49C7-8729-D8A9FC97A531}"/>
    <dgm:cxn modelId="{F02E977C-1817-4D36-9A14-C10687FFCC53}" srcId="{58F40479-E908-4D88-B526-9D60FF795AD2}" destId="{FD0D1F5C-3DB6-49B7-9191-AA404FC3BACE}" srcOrd="6" destOrd="0" parTransId="{916CE385-0F15-47AC-B400-5E5973AE9E3E}" sibTransId="{958072C0-67E8-4F1B-A99A-6A56CF4B41CE}"/>
    <dgm:cxn modelId="{B2939A97-D5B1-4162-985B-2AAC4EFC6DD3}" type="presOf" srcId="{B56624A6-1A40-45D2-A36A-6CA9677DE921}" destId="{C5EDA6CD-8FA1-4465-BB31-66A9DA3F9D13}" srcOrd="0" destOrd="0" presId="urn:microsoft.com/office/officeart/2005/8/layout/chevron1"/>
    <dgm:cxn modelId="{C981889C-EA08-48CF-98D8-364E2ABF3354}" srcId="{58F40479-E908-4D88-B526-9D60FF795AD2}" destId="{EDFF8B3C-5E3E-44B6-9FE1-ED1250388C17}" srcOrd="1" destOrd="0" parTransId="{FD747F35-2528-4104-884E-F8B17D609C7D}" sibTransId="{29C75FB2-1274-48F0-B57D-3533CAADF6D9}"/>
    <dgm:cxn modelId="{3330E6B6-A239-4E19-97FA-AB0D8538EE56}" type="presOf" srcId="{EDFF8B3C-5E3E-44B6-9FE1-ED1250388C17}" destId="{B74A62F0-0570-46B1-B587-DE37657D6585}" srcOrd="0" destOrd="0" presId="urn:microsoft.com/office/officeart/2005/8/layout/chevron1"/>
    <dgm:cxn modelId="{B56624BF-FC5B-4944-AB47-D7C1C77D8110}" type="presOf" srcId="{091B92E4-9C6E-4550-A2D4-2B5B85F14B72}" destId="{DEFA0F0E-52E9-45FD-96EF-FDF0373CF191}" srcOrd="0" destOrd="0" presId="urn:microsoft.com/office/officeart/2005/8/layout/chevron1"/>
    <dgm:cxn modelId="{97B1EEC2-CAEB-4CC3-8CDA-8D3C8C885734}" type="presOf" srcId="{113890CD-9CBD-4B92-A4FD-D3BFE1B20E6F}" destId="{9BF1CED1-A415-4C58-8BD8-704D853EAF9F}" srcOrd="0" destOrd="0" presId="urn:microsoft.com/office/officeart/2005/8/layout/chevron1"/>
    <dgm:cxn modelId="{3E9A34F6-C871-4C6E-AD7A-B6BE82ADFD95}" srcId="{58F40479-E908-4D88-B526-9D60FF795AD2}" destId="{E202E745-FA9D-4867-A182-187615E37727}" srcOrd="4" destOrd="0" parTransId="{21CFBD81-A845-4E8C-8B72-BE63416C8D6E}" sibTransId="{A5DEF539-E1FE-4672-ABD4-777126CA9052}"/>
    <dgm:cxn modelId="{A2779170-DF82-496E-AAEB-2A0E9630C4B4}" type="presParOf" srcId="{D3D5C063-D077-4FF9-A8B0-839DC21E0B99}" destId="{9BF1CED1-A415-4C58-8BD8-704D853EAF9F}" srcOrd="0" destOrd="0" presId="urn:microsoft.com/office/officeart/2005/8/layout/chevron1"/>
    <dgm:cxn modelId="{4F895CCC-7D7B-4126-95ED-B9FD7AB61966}" type="presParOf" srcId="{D3D5C063-D077-4FF9-A8B0-839DC21E0B99}" destId="{2E16E229-A295-47D9-A825-FB22CDDE75F9}" srcOrd="1" destOrd="0" presId="urn:microsoft.com/office/officeart/2005/8/layout/chevron1"/>
    <dgm:cxn modelId="{1C04C5C6-03E7-430F-9E41-32DC38BF1649}" type="presParOf" srcId="{D3D5C063-D077-4FF9-A8B0-839DC21E0B99}" destId="{B74A62F0-0570-46B1-B587-DE37657D6585}" srcOrd="2" destOrd="0" presId="urn:microsoft.com/office/officeart/2005/8/layout/chevron1"/>
    <dgm:cxn modelId="{E7546BA9-7388-483B-AE9A-A74D03A7EF76}" type="presParOf" srcId="{D3D5C063-D077-4FF9-A8B0-839DC21E0B99}" destId="{254A69F6-40B8-4EE1-A9AE-69A78D9A64C9}" srcOrd="3" destOrd="0" presId="urn:microsoft.com/office/officeart/2005/8/layout/chevron1"/>
    <dgm:cxn modelId="{D2390537-73EF-4786-8924-BDC7CC4FC79F}" type="presParOf" srcId="{D3D5C063-D077-4FF9-A8B0-839DC21E0B99}" destId="{CC2A01D3-538E-4AFB-8D99-C4159BB71FDD}" srcOrd="4" destOrd="0" presId="urn:microsoft.com/office/officeart/2005/8/layout/chevron1"/>
    <dgm:cxn modelId="{9A7B81E3-3A90-458E-BFFE-EAFAA804C4D4}" type="presParOf" srcId="{D3D5C063-D077-4FF9-A8B0-839DC21E0B99}" destId="{0AFDCA8E-4137-4386-AE77-33C6CBF3D37C}" srcOrd="5" destOrd="0" presId="urn:microsoft.com/office/officeart/2005/8/layout/chevron1"/>
    <dgm:cxn modelId="{309EDF78-A88E-485B-B1E3-EE755BC49213}" type="presParOf" srcId="{D3D5C063-D077-4FF9-A8B0-839DC21E0B99}" destId="{DEFA0F0E-52E9-45FD-96EF-FDF0373CF191}" srcOrd="6" destOrd="0" presId="urn:microsoft.com/office/officeart/2005/8/layout/chevron1"/>
    <dgm:cxn modelId="{D7EA439D-59DC-47C1-A057-F84D5D9F2667}" type="presParOf" srcId="{D3D5C063-D077-4FF9-A8B0-839DC21E0B99}" destId="{E7EA0F0C-C2F8-47D7-8E43-49884664BE20}" srcOrd="7" destOrd="0" presId="urn:microsoft.com/office/officeart/2005/8/layout/chevron1"/>
    <dgm:cxn modelId="{80DD3290-5833-4BE9-9484-53363D5A330F}" type="presParOf" srcId="{D3D5C063-D077-4FF9-A8B0-839DC21E0B99}" destId="{1EBAD576-EA48-4A00-9873-212C3D812B1C}" srcOrd="8" destOrd="0" presId="urn:microsoft.com/office/officeart/2005/8/layout/chevron1"/>
    <dgm:cxn modelId="{26F86E24-1339-4E0D-8214-D91164149F75}" type="presParOf" srcId="{D3D5C063-D077-4FF9-A8B0-839DC21E0B99}" destId="{02F8A4E2-D81E-45F0-AA5E-D705BB4DB5B3}" srcOrd="9" destOrd="0" presId="urn:microsoft.com/office/officeart/2005/8/layout/chevron1"/>
    <dgm:cxn modelId="{3939294F-7FD5-4F93-8ABB-03B987BFD94C}" type="presParOf" srcId="{D3D5C063-D077-4FF9-A8B0-839DC21E0B99}" destId="{C5EDA6CD-8FA1-4465-BB31-66A9DA3F9D13}" srcOrd="10" destOrd="0" presId="urn:microsoft.com/office/officeart/2005/8/layout/chevron1"/>
    <dgm:cxn modelId="{630C8A13-8F38-411B-9D37-2F401CA5AF95}" type="presParOf" srcId="{D3D5C063-D077-4FF9-A8B0-839DC21E0B99}" destId="{8BD68EEF-42FD-4545-A664-96216890A219}" srcOrd="11" destOrd="0" presId="urn:microsoft.com/office/officeart/2005/8/layout/chevron1"/>
    <dgm:cxn modelId="{FE54F69E-3C19-431C-8BD5-2E10F47BC0DC}" type="presParOf" srcId="{D3D5C063-D077-4FF9-A8B0-839DC21E0B99}" destId="{0C248528-CAE7-4125-8D10-63D3F7CDF204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1CED1-A415-4C58-8BD8-704D853EAF9F}">
      <dsp:nvSpPr>
        <dsp:cNvPr id="0" name=""/>
        <dsp:cNvSpPr/>
      </dsp:nvSpPr>
      <dsp:spPr>
        <a:xfrm>
          <a:off x="0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Mars-august</a:t>
          </a:r>
        </a:p>
      </dsp:txBody>
      <dsp:txXfrm>
        <a:off x="365054" y="2907264"/>
        <a:ext cx="1095161" cy="730107"/>
      </dsp:txXfrm>
    </dsp:sp>
    <dsp:sp modelId="{B74A62F0-0570-46B1-B587-DE37657D6585}">
      <dsp:nvSpPr>
        <dsp:cNvPr id="0" name=""/>
        <dsp:cNvSpPr/>
      </dsp:nvSpPr>
      <dsp:spPr>
        <a:xfrm>
          <a:off x="1642741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September-</a:t>
          </a:r>
          <a:r>
            <a:rPr lang="en-GB" sz="1600" kern="1200" dirty="0" err="1"/>
            <a:t>oktober</a:t>
          </a:r>
          <a:endParaRPr lang="en-GB" sz="1600" kern="1200" dirty="0"/>
        </a:p>
      </dsp:txBody>
      <dsp:txXfrm>
        <a:off x="2007795" y="2907264"/>
        <a:ext cx="1095161" cy="730107"/>
      </dsp:txXfrm>
    </dsp:sp>
    <dsp:sp modelId="{CC2A01D3-538E-4AFB-8D99-C4159BB71FDD}">
      <dsp:nvSpPr>
        <dsp:cNvPr id="0" name=""/>
        <dsp:cNvSpPr/>
      </dsp:nvSpPr>
      <dsp:spPr>
        <a:xfrm>
          <a:off x="3285482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November-</a:t>
          </a:r>
          <a:r>
            <a:rPr lang="en-GB" sz="1600" kern="1200" dirty="0" err="1"/>
            <a:t>desember</a:t>
          </a:r>
          <a:endParaRPr lang="en-GB" sz="1600" kern="1200" dirty="0"/>
        </a:p>
      </dsp:txBody>
      <dsp:txXfrm>
        <a:off x="3650536" y="2907264"/>
        <a:ext cx="1095161" cy="730107"/>
      </dsp:txXfrm>
    </dsp:sp>
    <dsp:sp modelId="{DEFA0F0E-52E9-45FD-96EF-FDF0373CF191}">
      <dsp:nvSpPr>
        <dsp:cNvPr id="0" name=""/>
        <dsp:cNvSpPr/>
      </dsp:nvSpPr>
      <dsp:spPr>
        <a:xfrm>
          <a:off x="4928224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Januar</a:t>
          </a:r>
          <a:endParaRPr lang="en-GB" sz="1600" kern="1200" dirty="0"/>
        </a:p>
      </dsp:txBody>
      <dsp:txXfrm>
        <a:off x="5293278" y="2907264"/>
        <a:ext cx="1095161" cy="730107"/>
      </dsp:txXfrm>
    </dsp:sp>
    <dsp:sp modelId="{1EBAD576-EA48-4A00-9873-212C3D812B1C}">
      <dsp:nvSpPr>
        <dsp:cNvPr id="0" name=""/>
        <dsp:cNvSpPr/>
      </dsp:nvSpPr>
      <dsp:spPr>
        <a:xfrm>
          <a:off x="6570965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Mars-</a:t>
          </a:r>
          <a:r>
            <a:rPr lang="en-GB" sz="1600" kern="1200" dirty="0" err="1"/>
            <a:t>april</a:t>
          </a:r>
          <a:endParaRPr lang="en-GB" sz="1600" kern="1200" dirty="0"/>
        </a:p>
      </dsp:txBody>
      <dsp:txXfrm>
        <a:off x="6936019" y="2907264"/>
        <a:ext cx="1095161" cy="730107"/>
      </dsp:txXfrm>
    </dsp:sp>
    <dsp:sp modelId="{C5EDA6CD-8FA1-4465-BB31-66A9DA3F9D13}">
      <dsp:nvSpPr>
        <dsp:cNvPr id="0" name=""/>
        <dsp:cNvSpPr/>
      </dsp:nvSpPr>
      <dsp:spPr>
        <a:xfrm>
          <a:off x="8213707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Juni</a:t>
          </a:r>
          <a:endParaRPr lang="en-GB" sz="1600" kern="1200" dirty="0"/>
        </a:p>
      </dsp:txBody>
      <dsp:txXfrm>
        <a:off x="8578761" y="2907264"/>
        <a:ext cx="1095161" cy="730107"/>
      </dsp:txXfrm>
    </dsp:sp>
    <dsp:sp modelId="{0C248528-CAE7-4125-8D10-63D3F7CDF204}">
      <dsp:nvSpPr>
        <dsp:cNvPr id="0" name=""/>
        <dsp:cNvSpPr/>
      </dsp:nvSpPr>
      <dsp:spPr>
        <a:xfrm>
          <a:off x="9856448" y="2907264"/>
          <a:ext cx="1825268" cy="730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August</a:t>
          </a:r>
        </a:p>
      </dsp:txBody>
      <dsp:txXfrm>
        <a:off x="10221502" y="2907264"/>
        <a:ext cx="1095161" cy="730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02D80-B48D-4D29-B4CF-03EC86140CFA}">
      <dsp:nvSpPr>
        <dsp:cNvPr id="0" name=""/>
        <dsp:cNvSpPr/>
      </dsp:nvSpPr>
      <dsp:spPr>
        <a:xfrm>
          <a:off x="10267" y="0"/>
          <a:ext cx="6137464" cy="308225"/>
        </a:xfrm>
        <a:prstGeom prst="chevron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Når</a:t>
          </a:r>
          <a:r>
            <a:rPr lang="en-GB" sz="1800" kern="1200" dirty="0"/>
            <a:t> du er 15-16 </a:t>
          </a:r>
          <a:r>
            <a:rPr lang="en-GB" sz="1800" kern="1200" dirty="0" err="1"/>
            <a:t>år</a:t>
          </a:r>
          <a:r>
            <a:rPr lang="en-GB" sz="1800" kern="1200" dirty="0"/>
            <a:t>, 10. </a:t>
          </a:r>
          <a:r>
            <a:rPr lang="en-GB" sz="1800" kern="1200" dirty="0" err="1"/>
            <a:t>klasse</a:t>
          </a:r>
          <a:r>
            <a:rPr lang="en-GB" sz="1800" kern="1200" dirty="0"/>
            <a:t>/1. vgs</a:t>
          </a:r>
        </a:p>
      </dsp:txBody>
      <dsp:txXfrm>
        <a:off x="164380" y="0"/>
        <a:ext cx="5829239" cy="308225"/>
      </dsp:txXfrm>
    </dsp:sp>
    <dsp:sp modelId="{44AD30C6-F9BF-4CDE-AF2F-513166DCB7E8}">
      <dsp:nvSpPr>
        <dsp:cNvPr id="0" name=""/>
        <dsp:cNvSpPr/>
      </dsp:nvSpPr>
      <dsp:spPr>
        <a:xfrm>
          <a:off x="5451792" y="0"/>
          <a:ext cx="6137464" cy="308225"/>
        </a:xfrm>
        <a:prstGeom prst="chevron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Når</a:t>
          </a:r>
          <a:r>
            <a:rPr lang="en-GB" sz="1800" kern="1200" dirty="0"/>
            <a:t> du er 16-17 </a:t>
          </a:r>
          <a:r>
            <a:rPr lang="en-GB" sz="1800" kern="1200" dirty="0" err="1"/>
            <a:t>år</a:t>
          </a:r>
          <a:r>
            <a:rPr lang="en-GB" sz="1800" kern="1200"/>
            <a:t>, 1. </a:t>
          </a:r>
          <a:r>
            <a:rPr lang="en-GB" sz="1800" kern="1200" dirty="0"/>
            <a:t>vgs</a:t>
          </a:r>
        </a:p>
      </dsp:txBody>
      <dsp:txXfrm>
        <a:off x="5605905" y="0"/>
        <a:ext cx="5829239" cy="3082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1CED1-A415-4C58-8BD8-704D853EAF9F}">
      <dsp:nvSpPr>
        <dsp:cNvPr id="0" name=""/>
        <dsp:cNvSpPr/>
      </dsp:nvSpPr>
      <dsp:spPr>
        <a:xfrm>
          <a:off x="1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Mars-august</a:t>
          </a:r>
        </a:p>
      </dsp:txBody>
      <dsp:txXfrm>
        <a:off x="365055" y="1425445"/>
        <a:ext cx="1095161" cy="730107"/>
      </dsp:txXfrm>
    </dsp:sp>
    <dsp:sp modelId="{B74A62F0-0570-46B1-B587-DE37657D6585}">
      <dsp:nvSpPr>
        <dsp:cNvPr id="0" name=""/>
        <dsp:cNvSpPr/>
      </dsp:nvSpPr>
      <dsp:spPr>
        <a:xfrm>
          <a:off x="1642743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September-</a:t>
          </a:r>
          <a:r>
            <a:rPr lang="en-GB" sz="1600" kern="1200" dirty="0" err="1"/>
            <a:t>oktober</a:t>
          </a:r>
          <a:endParaRPr lang="en-GB" sz="1600" kern="1200" dirty="0"/>
        </a:p>
      </dsp:txBody>
      <dsp:txXfrm>
        <a:off x="2007797" y="1425445"/>
        <a:ext cx="1095161" cy="730107"/>
      </dsp:txXfrm>
    </dsp:sp>
    <dsp:sp modelId="{CC2A01D3-538E-4AFB-8D99-C4159BB71FDD}">
      <dsp:nvSpPr>
        <dsp:cNvPr id="0" name=""/>
        <dsp:cNvSpPr/>
      </dsp:nvSpPr>
      <dsp:spPr>
        <a:xfrm>
          <a:off x="3285484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November-</a:t>
          </a:r>
          <a:r>
            <a:rPr lang="en-GB" sz="1600" kern="1200" dirty="0" err="1"/>
            <a:t>desember</a:t>
          </a:r>
          <a:endParaRPr lang="en-GB" sz="1600" kern="1200" dirty="0"/>
        </a:p>
      </dsp:txBody>
      <dsp:txXfrm>
        <a:off x="3650538" y="1425445"/>
        <a:ext cx="1095161" cy="730107"/>
      </dsp:txXfrm>
    </dsp:sp>
    <dsp:sp modelId="{DEFA0F0E-52E9-45FD-96EF-FDF0373CF191}">
      <dsp:nvSpPr>
        <dsp:cNvPr id="0" name=""/>
        <dsp:cNvSpPr/>
      </dsp:nvSpPr>
      <dsp:spPr>
        <a:xfrm>
          <a:off x="4928226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Januar</a:t>
          </a:r>
          <a:endParaRPr lang="en-GB" sz="1600" kern="1200" dirty="0"/>
        </a:p>
      </dsp:txBody>
      <dsp:txXfrm>
        <a:off x="5293280" y="1425445"/>
        <a:ext cx="1095161" cy="730107"/>
      </dsp:txXfrm>
    </dsp:sp>
    <dsp:sp modelId="{1EBAD576-EA48-4A00-9873-212C3D812B1C}">
      <dsp:nvSpPr>
        <dsp:cNvPr id="0" name=""/>
        <dsp:cNvSpPr/>
      </dsp:nvSpPr>
      <dsp:spPr>
        <a:xfrm>
          <a:off x="6570967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Mars-</a:t>
          </a:r>
          <a:r>
            <a:rPr lang="en-GB" sz="1600" kern="1200" dirty="0" err="1"/>
            <a:t>april</a:t>
          </a:r>
          <a:endParaRPr lang="en-GB" sz="1600" kern="1200" dirty="0"/>
        </a:p>
      </dsp:txBody>
      <dsp:txXfrm>
        <a:off x="6936021" y="1425445"/>
        <a:ext cx="1095161" cy="730107"/>
      </dsp:txXfrm>
    </dsp:sp>
    <dsp:sp modelId="{C5EDA6CD-8FA1-4465-BB31-66A9DA3F9D13}">
      <dsp:nvSpPr>
        <dsp:cNvPr id="0" name=""/>
        <dsp:cNvSpPr/>
      </dsp:nvSpPr>
      <dsp:spPr>
        <a:xfrm>
          <a:off x="8213709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Juni</a:t>
          </a:r>
          <a:endParaRPr lang="en-GB" sz="1600" kern="1200" dirty="0"/>
        </a:p>
      </dsp:txBody>
      <dsp:txXfrm>
        <a:off x="8578763" y="1425445"/>
        <a:ext cx="1095161" cy="730107"/>
      </dsp:txXfrm>
    </dsp:sp>
    <dsp:sp modelId="{0C248528-CAE7-4125-8D10-63D3F7CDF204}">
      <dsp:nvSpPr>
        <dsp:cNvPr id="0" name=""/>
        <dsp:cNvSpPr/>
      </dsp:nvSpPr>
      <dsp:spPr>
        <a:xfrm>
          <a:off x="9856448" y="1425445"/>
          <a:ext cx="1825268" cy="73010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August</a:t>
          </a:r>
        </a:p>
      </dsp:txBody>
      <dsp:txXfrm>
        <a:off x="10221502" y="1425445"/>
        <a:ext cx="1095161" cy="730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02D80-B48D-4D29-B4CF-03EC86140CFA}">
      <dsp:nvSpPr>
        <dsp:cNvPr id="0" name=""/>
        <dsp:cNvSpPr/>
      </dsp:nvSpPr>
      <dsp:spPr>
        <a:xfrm>
          <a:off x="0" y="0"/>
          <a:ext cx="6137464" cy="308225"/>
        </a:xfrm>
        <a:prstGeom prst="chevron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År</a:t>
          </a:r>
          <a:r>
            <a:rPr lang="en-GB" sz="1800" kern="1200" dirty="0"/>
            <a:t> 1 </a:t>
          </a:r>
          <a:r>
            <a:rPr lang="en-GB" sz="1800" kern="1200" dirty="0" err="1"/>
            <a:t>jobbe</a:t>
          </a:r>
          <a:r>
            <a:rPr lang="en-GB" sz="1800" kern="1200" dirty="0"/>
            <a:t> med </a:t>
          </a:r>
          <a:r>
            <a:rPr lang="en-GB" sz="1800" kern="1200" dirty="0" err="1"/>
            <a:t>utreisende</a:t>
          </a:r>
          <a:r>
            <a:rPr lang="en-GB" sz="1800" kern="1200" dirty="0"/>
            <a:t> </a:t>
          </a:r>
          <a:r>
            <a:rPr lang="en-GB" sz="1800" kern="1200" dirty="0" err="1"/>
            <a:t>ungdom</a:t>
          </a:r>
          <a:endParaRPr lang="en-GB" sz="1800" kern="1200" dirty="0"/>
        </a:p>
      </dsp:txBody>
      <dsp:txXfrm>
        <a:off x="154113" y="0"/>
        <a:ext cx="5829239" cy="308225"/>
      </dsp:txXfrm>
    </dsp:sp>
    <dsp:sp modelId="{44AD30C6-F9BF-4CDE-AF2F-513166DCB7E8}">
      <dsp:nvSpPr>
        <dsp:cNvPr id="0" name=""/>
        <dsp:cNvSpPr/>
      </dsp:nvSpPr>
      <dsp:spPr>
        <a:xfrm>
          <a:off x="5451792" y="0"/>
          <a:ext cx="6137464" cy="308225"/>
        </a:xfrm>
        <a:prstGeom prst="chevron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År2 </a:t>
          </a:r>
          <a:r>
            <a:rPr lang="en-GB" sz="1800" kern="1200" dirty="0" err="1"/>
            <a:t>jobbe</a:t>
          </a:r>
          <a:r>
            <a:rPr lang="en-GB" sz="1800" kern="1200" dirty="0"/>
            <a:t> med </a:t>
          </a:r>
          <a:r>
            <a:rPr lang="en-GB" sz="1800" kern="1200" dirty="0" err="1"/>
            <a:t>innkommende</a:t>
          </a:r>
          <a:r>
            <a:rPr lang="en-GB" sz="1800" kern="1200" dirty="0"/>
            <a:t> </a:t>
          </a:r>
          <a:r>
            <a:rPr lang="en-GB" sz="1800" kern="1200" dirty="0" err="1"/>
            <a:t>ungdom</a:t>
          </a:r>
          <a:endParaRPr lang="en-GB" sz="1800" kern="1200" dirty="0"/>
        </a:p>
      </dsp:txBody>
      <dsp:txXfrm>
        <a:off x="5605905" y="0"/>
        <a:ext cx="5829239" cy="3082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1CED1-A415-4C58-8BD8-704D853EAF9F}">
      <dsp:nvSpPr>
        <dsp:cNvPr id="0" name=""/>
        <dsp:cNvSpPr/>
      </dsp:nvSpPr>
      <dsp:spPr>
        <a:xfrm>
          <a:off x="1" y="1425445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Markedsføring</a:t>
          </a:r>
          <a:endParaRPr lang="en-GB" sz="1000" kern="1200" dirty="0"/>
        </a:p>
      </dsp:txBody>
      <dsp:txXfrm>
        <a:off x="365055" y="1425445"/>
        <a:ext cx="1095161" cy="730107"/>
      </dsp:txXfrm>
    </dsp:sp>
    <dsp:sp modelId="{B74A62F0-0570-46B1-B587-DE37657D6585}">
      <dsp:nvSpPr>
        <dsp:cNvPr id="0" name=""/>
        <dsp:cNvSpPr/>
      </dsp:nvSpPr>
      <dsp:spPr>
        <a:xfrm>
          <a:off x="1642743" y="1425445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Formidle</a:t>
          </a:r>
          <a:r>
            <a:rPr lang="en-GB" sz="1000" kern="1200" dirty="0"/>
            <a:t> </a:t>
          </a:r>
          <a:r>
            <a:rPr lang="en-GB" sz="1000" kern="1200" dirty="0" err="1"/>
            <a:t>kontakt</a:t>
          </a:r>
          <a:r>
            <a:rPr lang="en-GB" sz="1000" kern="1200" dirty="0"/>
            <a:t> </a:t>
          </a:r>
          <a:r>
            <a:rPr lang="en-GB" sz="1000" kern="1200" dirty="0" err="1"/>
            <a:t>ungdom</a:t>
          </a:r>
          <a:r>
            <a:rPr lang="en-GB" sz="1000" kern="1200" dirty="0"/>
            <a:t> – </a:t>
          </a:r>
          <a:r>
            <a:rPr lang="en-GB" sz="1000" kern="1200" dirty="0" err="1"/>
            <a:t>lokal</a:t>
          </a:r>
          <a:r>
            <a:rPr lang="en-GB" sz="1000" kern="1200" dirty="0"/>
            <a:t> </a:t>
          </a:r>
          <a:r>
            <a:rPr lang="en-GB" sz="1000" kern="1200" dirty="0" err="1"/>
            <a:t>klubb</a:t>
          </a:r>
          <a:endParaRPr lang="en-GB" sz="1000" kern="1200" dirty="0"/>
        </a:p>
      </dsp:txBody>
      <dsp:txXfrm>
        <a:off x="2007797" y="1425445"/>
        <a:ext cx="1095161" cy="730107"/>
      </dsp:txXfrm>
    </dsp:sp>
    <dsp:sp modelId="{CC2A01D3-538E-4AFB-8D99-C4159BB71FDD}">
      <dsp:nvSpPr>
        <dsp:cNvPr id="0" name=""/>
        <dsp:cNvSpPr/>
      </dsp:nvSpPr>
      <dsp:spPr>
        <a:xfrm>
          <a:off x="3285484" y="1425445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Bistå</a:t>
          </a:r>
          <a:r>
            <a:rPr lang="en-GB" sz="1000" kern="1200" dirty="0"/>
            <a:t> </a:t>
          </a:r>
          <a:r>
            <a:rPr lang="en-GB" sz="1000" kern="1200" dirty="0" err="1"/>
            <a:t>intervjuer</a:t>
          </a:r>
          <a:r>
            <a:rPr lang="en-GB" sz="1000" kern="1200" dirty="0"/>
            <a:t> med </a:t>
          </a:r>
          <a:r>
            <a:rPr lang="en-GB" sz="1000" kern="1200" dirty="0" err="1"/>
            <a:t>ungdommen</a:t>
          </a:r>
          <a:endParaRPr lang="en-GB" sz="1000" kern="1200" dirty="0"/>
        </a:p>
      </dsp:txBody>
      <dsp:txXfrm>
        <a:off x="3650538" y="1425445"/>
        <a:ext cx="1095161" cy="730107"/>
      </dsp:txXfrm>
    </dsp:sp>
    <dsp:sp modelId="{DEFA0F0E-52E9-45FD-96EF-FDF0373CF191}">
      <dsp:nvSpPr>
        <dsp:cNvPr id="0" name=""/>
        <dsp:cNvSpPr/>
      </dsp:nvSpPr>
      <dsp:spPr>
        <a:xfrm>
          <a:off x="4928226" y="1425445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Finne</a:t>
          </a:r>
          <a:r>
            <a:rPr lang="en-GB" sz="1000" kern="1200" dirty="0"/>
            <a:t> land og </a:t>
          </a:r>
          <a:r>
            <a:rPr lang="en-GB" sz="1000" kern="1200" dirty="0" err="1"/>
            <a:t>klubb</a:t>
          </a:r>
          <a:r>
            <a:rPr lang="en-GB" sz="1000" kern="1200" dirty="0"/>
            <a:t> for </a:t>
          </a:r>
          <a:r>
            <a:rPr lang="en-GB" sz="1000" kern="1200" dirty="0" err="1"/>
            <a:t>utreise</a:t>
          </a:r>
          <a:endParaRPr lang="en-GB" sz="1000" kern="1200" dirty="0"/>
        </a:p>
      </dsp:txBody>
      <dsp:txXfrm>
        <a:off x="5293280" y="1425445"/>
        <a:ext cx="1095161" cy="730107"/>
      </dsp:txXfrm>
    </dsp:sp>
    <dsp:sp modelId="{1EBAD576-EA48-4A00-9873-212C3D812B1C}">
      <dsp:nvSpPr>
        <dsp:cNvPr id="0" name=""/>
        <dsp:cNvSpPr/>
      </dsp:nvSpPr>
      <dsp:spPr>
        <a:xfrm>
          <a:off x="6570967" y="1425445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Ambassadørkurs</a:t>
          </a:r>
          <a:endParaRPr lang="en-GB" sz="1000" kern="1200" dirty="0"/>
        </a:p>
      </dsp:txBody>
      <dsp:txXfrm>
        <a:off x="6936021" y="1425445"/>
        <a:ext cx="1095161" cy="730107"/>
      </dsp:txXfrm>
    </dsp:sp>
    <dsp:sp modelId="{C5EDA6CD-8FA1-4465-BB31-66A9DA3F9D13}">
      <dsp:nvSpPr>
        <dsp:cNvPr id="0" name=""/>
        <dsp:cNvSpPr/>
      </dsp:nvSpPr>
      <dsp:spPr>
        <a:xfrm>
          <a:off x="8213709" y="1425445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Informasjonsmøte</a:t>
          </a:r>
          <a:endParaRPr lang="en-GB" sz="1000" kern="1200" dirty="0"/>
        </a:p>
      </dsp:txBody>
      <dsp:txXfrm>
        <a:off x="8578763" y="1425445"/>
        <a:ext cx="1095161" cy="730107"/>
      </dsp:txXfrm>
    </dsp:sp>
    <dsp:sp modelId="{0C248528-CAE7-4125-8D10-63D3F7CDF204}">
      <dsp:nvSpPr>
        <dsp:cNvPr id="0" name=""/>
        <dsp:cNvSpPr/>
      </dsp:nvSpPr>
      <dsp:spPr>
        <a:xfrm>
          <a:off x="9807641" y="1413332"/>
          <a:ext cx="1825268" cy="730107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Arrangere</a:t>
          </a:r>
          <a:r>
            <a:rPr lang="en-GB" sz="1000" kern="1200" dirty="0"/>
            <a:t> </a:t>
          </a:r>
          <a:r>
            <a:rPr lang="en-GB" sz="1000" kern="1200" dirty="0" err="1"/>
            <a:t>utreisen</a:t>
          </a:r>
          <a:endParaRPr lang="en-GB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Økonomisk</a:t>
          </a:r>
          <a:r>
            <a:rPr lang="en-GB" sz="1000" kern="1200" dirty="0"/>
            <a:t> </a:t>
          </a:r>
          <a:r>
            <a:rPr lang="en-GB" sz="1000" kern="1200" dirty="0" err="1"/>
            <a:t>støtte</a:t>
          </a:r>
          <a:r>
            <a:rPr lang="en-GB" sz="1000" kern="1200" dirty="0"/>
            <a:t> </a:t>
          </a:r>
          <a:r>
            <a:rPr lang="en-GB" sz="1000" kern="1200" dirty="0" err="1"/>
            <a:t>til</a:t>
          </a:r>
          <a:r>
            <a:rPr lang="en-GB" sz="1000" kern="1200" dirty="0"/>
            <a:t> </a:t>
          </a:r>
          <a:r>
            <a:rPr lang="en-GB" sz="1000" kern="1200" dirty="0" err="1"/>
            <a:t>klubbb</a:t>
          </a:r>
          <a:endParaRPr lang="en-GB" sz="1000" kern="1200" dirty="0"/>
        </a:p>
      </dsp:txBody>
      <dsp:txXfrm>
        <a:off x="10172695" y="1413332"/>
        <a:ext cx="1095161" cy="730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0DDBE-8110-45B9-B4FF-1B4CFB547AB7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4799B-8501-4605-B34F-D4A75A8BE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4799B-8501-4605-B34F-D4A75A8BE9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01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4799B-8501-4605-B34F-D4A75A8BE9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0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4799B-8501-4605-B34F-D4A75A8BE92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8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7BAA-6947-4712-870C-38DA86E33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DB207-3498-45CE-81BE-35B57885E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8AA90-AA0B-40B5-B497-DDE5FC68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D6351-FB80-48F3-8EB9-0D50E316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DDB3F-C6DC-4C1A-99DA-69D4548A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7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5770-DF51-4FBF-8754-AF7A451B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FE028-0916-45D9-8609-74BD1B4CB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373C9-8519-4CBD-9E89-67945B2E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56127-647F-41C7-9E0D-BB1D4627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6620C-1E07-48F4-934A-B65E1741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7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D9560-4DEA-4E58-80A0-93150BB33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23297-1B6A-4B47-A598-022744A68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4C160-DC4B-4A90-A223-9007FBE6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DFFFE-AA44-4BF2-8EC0-CBB2774C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DA28D-B69D-49BC-A9BE-0D007C33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69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4BFDE-2510-48CF-8D83-07F4EEB5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9F8F3-70EE-4829-B147-325C1B216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19537-9310-4DE2-B5B4-069B4FE7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166C2-2926-4362-88EB-57E49FF1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1BD04-EDBB-4206-856C-1E6DBF4D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46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17FA-84DC-4621-838B-5CCDEB791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81658-BCD3-412C-B445-91871F13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6E9C-BF3C-4AFB-9308-63C20F30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CA15-8BEA-489C-82E0-F75A4534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82182-5A2A-46BC-92FE-9BF6872B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0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66DA-7C95-423D-8DB5-CE5B622D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F3CA-B64B-4226-A783-D8B392834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86202-DEDB-4F61-966A-84208BA1E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7166E-28B7-45F1-94E2-EAA02FEB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F52DC-3FC1-44B3-BB3D-06D9ED6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ED01A-B77F-4548-A468-E110424E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5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7E4B-AD63-4D29-8CA3-E350C3DD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E9FA4-A4E6-489E-85CC-8726F1BE5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735FD-727E-45E9-BC6E-6A78504A9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CB3F1-813F-4E06-9EA1-CD117077E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51ABD-C956-4C52-B394-353C5DB87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E04A3E-87AA-4310-8984-A27B5D6D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F66C8-624B-412A-9065-EA3BE207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C2313-45F1-44A1-A073-6129FE83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2AFD-2954-405A-91FE-C8D937C1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5FC0D-4EE7-4E48-852D-3CB76D96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47851-E5D6-45F8-9167-381293D4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2B063-812C-44F9-8D7B-5110C534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6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6C04A-05B4-4959-9893-0EBB9660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66EA4-425C-4FF8-B93F-12AAC93E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8518A-3B63-4C89-B6A1-BE512E9B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9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F539-2D8E-4EE7-B452-6E8F3156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E32D0-50AB-47BC-BB92-D29790DF5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0C587-AACA-4959-8DF3-33665E0A8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AD6E4-EBF1-4904-87DD-A430F3DF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66E78-6871-446D-A6DA-7D780CE2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901ED-0396-49D1-9CFA-082E2A99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7926-CD23-493B-9172-707ABA65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1C46A-7DFA-4CB2-8B0C-DEB32B07F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70F06-13DB-4FCC-BC99-EDDC2E29A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6B66D-6666-4F0B-A8D0-E329A920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0D941-5D91-4D97-9B24-44DC3E1FA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C27D0-8063-460B-B3C9-E06461ED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42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5397A6-FEF7-45AD-854B-69EC4EFC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3DC3E-E2A7-473D-8569-00B00529F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73B99-3902-406A-89A3-987A1DDE0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E0FC-51C8-4FC2-918C-C2928021687C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49313-9E81-4E7B-8CC4-297882638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1AC1-0A24-4656-A319-AA7E6B170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FBB0-BDB0-485E-9DEF-9942B4608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05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A028-F06E-4F8F-85EE-9A9A2A0FB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123-guide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ungdomsutveksling</a:t>
            </a:r>
            <a:r>
              <a:rPr lang="en-GB" dirty="0"/>
              <a:t> </a:t>
            </a:r>
            <a:r>
              <a:rPr lang="en-GB" dirty="0" err="1"/>
              <a:t>videregående</a:t>
            </a:r>
            <a:r>
              <a:rPr lang="en-GB" dirty="0"/>
              <a:t> </a:t>
            </a:r>
            <a:r>
              <a:rPr lang="en-GB" dirty="0" err="1"/>
              <a:t>skole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98BB1-94AB-4899-9554-CE73CACC7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1600" dirty="0" err="1"/>
              <a:t>Versjon</a:t>
            </a:r>
            <a:r>
              <a:rPr lang="en-GB" sz="1600"/>
              <a:t> 29</a:t>
            </a:r>
            <a:r>
              <a:rPr lang="en-GB" sz="1600" dirty="0"/>
              <a:t>. </a:t>
            </a:r>
            <a:r>
              <a:rPr lang="en-GB" sz="1600" dirty="0" err="1"/>
              <a:t>januar</a:t>
            </a:r>
            <a:r>
              <a:rPr lang="en-GB" sz="1600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48358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02C05A1-5C2A-4960-BE5C-83A8DB25B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452507"/>
              </p:ext>
            </p:extLst>
          </p:nvPr>
        </p:nvGraphicFramePr>
        <p:xfrm>
          <a:off x="168001" y="1935556"/>
          <a:ext cx="11681717" cy="654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C2FF2BD-998C-4163-9B28-DDD1DAA46551}"/>
              </a:ext>
            </a:extLst>
          </p:cNvPr>
          <p:cNvSpPr txBox="1"/>
          <p:nvPr/>
        </p:nvSpPr>
        <p:spPr>
          <a:xfrm>
            <a:off x="620824" y="2142446"/>
            <a:ext cx="1684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interessert i å gå på skole i utlandet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Markedsføring fører til Rotary</a:t>
            </a:r>
            <a:endParaRPr lang="en-GB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37B63EEF-E225-465B-A414-7541D6D5C7C1}"/>
              </a:ext>
            </a:extLst>
          </p:cNvPr>
          <p:cNvCxnSpPr>
            <a:cxnSpLocks/>
          </p:cNvCxnSpPr>
          <p:nvPr/>
        </p:nvCxnSpPr>
        <p:spPr>
          <a:xfrm rot="16200000" flipV="1">
            <a:off x="-547004" y="3532884"/>
            <a:ext cx="2517169" cy="332198"/>
          </a:xfrm>
          <a:prstGeom prst="bent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9043F20-E8D9-4B5A-9DB6-C9650BC36C83}"/>
              </a:ext>
            </a:extLst>
          </p:cNvPr>
          <p:cNvSpPr txBox="1"/>
          <p:nvPr/>
        </p:nvSpPr>
        <p:spPr>
          <a:xfrm>
            <a:off x="2336612" y="2788777"/>
            <a:ext cx="18870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Starte søknadsprosess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 kjent med Rotary og lokal klubb</a:t>
            </a:r>
            <a:endParaRPr lang="en-GB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D2DCF273-92D9-4761-B43E-09140A5FA812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58833" y="3607656"/>
            <a:ext cx="2168789" cy="531036"/>
          </a:xfrm>
          <a:prstGeom prst="bentConnector3">
            <a:avLst>
              <a:gd name="adj1" fmla="val 30481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9AC766F-07A9-4F15-824E-50E087871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059219"/>
              </p:ext>
            </p:extLst>
          </p:nvPr>
        </p:nvGraphicFramePr>
        <p:xfrm>
          <a:off x="168001" y="5843796"/>
          <a:ext cx="11681717" cy="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8A1C754-3A75-45A4-8F3D-FECA443469BD}"/>
              </a:ext>
            </a:extLst>
          </p:cNvPr>
          <p:cNvSpPr txBox="1"/>
          <p:nvPr/>
        </p:nvSpPr>
        <p:spPr>
          <a:xfrm>
            <a:off x="3764631" y="2142446"/>
            <a:ext cx="2653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Søknad sendt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Innen 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november</a:t>
            </a:r>
          </a:p>
          <a:p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Bli intervjuet</a:t>
            </a:r>
            <a:endParaRPr lang="en-GB" dirty="0"/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07A02EB-D026-4C4C-BA73-CA2143A84F53}"/>
              </a:ext>
            </a:extLst>
          </p:cNvPr>
          <p:cNvCxnSpPr>
            <a:cxnSpLocks/>
          </p:cNvCxnSpPr>
          <p:nvPr/>
        </p:nvCxnSpPr>
        <p:spPr>
          <a:xfrm rot="16200000" flipV="1">
            <a:off x="2778358" y="3225548"/>
            <a:ext cx="2567976" cy="513235"/>
          </a:xfrm>
          <a:prstGeom prst="bentConnector3">
            <a:avLst>
              <a:gd name="adj1" fmla="val 66155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BE21F48-40C4-4E30-B085-94FF18A4839A}"/>
              </a:ext>
            </a:extLst>
          </p:cNvPr>
          <p:cNvSpPr txBox="1"/>
          <p:nvPr/>
        </p:nvSpPr>
        <p:spPr>
          <a:xfrm>
            <a:off x="5120905" y="3497087"/>
            <a:ext cx="2184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Får pekepinn på landevalg</a:t>
            </a:r>
            <a:endParaRPr lang="en-GB" dirty="0"/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E9B7173-4E1D-4412-AA6B-4E2CF27688D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873256" y="3882019"/>
            <a:ext cx="1296696" cy="69350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0B517EF-565F-4500-AF2F-46306AC46747}"/>
              </a:ext>
            </a:extLst>
          </p:cNvPr>
          <p:cNvSpPr txBox="1"/>
          <p:nvPr/>
        </p:nvSpPr>
        <p:spPr>
          <a:xfrm>
            <a:off x="6785318" y="2073053"/>
            <a:ext cx="2459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Land, ofte sted/ klubb er avklart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Ambassadørkurs</a:t>
            </a:r>
            <a:endParaRPr lang="en-GB" dirty="0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E6E521C-3947-4FB3-A368-9E57E9C950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5783133" y="3194586"/>
            <a:ext cx="2678945" cy="68612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31742F5-1B8A-472F-B6B9-D28D6A5AA662}"/>
              </a:ext>
            </a:extLst>
          </p:cNvPr>
          <p:cNvSpPr txBox="1"/>
          <p:nvPr/>
        </p:nvSpPr>
        <p:spPr>
          <a:xfrm>
            <a:off x="8573019" y="3219503"/>
            <a:ext cx="1883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Informasjonsmøte for utreisende studenter</a:t>
            </a:r>
            <a:endParaRPr lang="en-GB" dirty="0"/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D21B2B94-B68B-435F-A4FF-486464CF61AE}"/>
              </a:ext>
            </a:extLst>
          </p:cNvPr>
          <p:cNvCxnSpPr>
            <a:cxnSpLocks/>
          </p:cNvCxnSpPr>
          <p:nvPr/>
        </p:nvCxnSpPr>
        <p:spPr>
          <a:xfrm rot="16200000" flipV="1">
            <a:off x="8122462" y="4024895"/>
            <a:ext cx="1296696" cy="69350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AB20602-A97E-43A8-9D91-FE331B7947FD}"/>
              </a:ext>
            </a:extLst>
          </p:cNvPr>
          <p:cNvSpPr txBox="1"/>
          <p:nvPr/>
        </p:nvSpPr>
        <p:spPr>
          <a:xfrm>
            <a:off x="9948333" y="2294467"/>
            <a:ext cx="188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Utreise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møt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vertsfamilie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B1C3FAC2-5B7F-445A-A899-F62418A463D3}"/>
              </a:ext>
            </a:extLst>
          </p:cNvPr>
          <p:cNvCxnSpPr>
            <a:cxnSpLocks/>
          </p:cNvCxnSpPr>
          <p:nvPr/>
        </p:nvCxnSpPr>
        <p:spPr>
          <a:xfrm rot="16200000" flipV="1">
            <a:off x="8902891" y="3321838"/>
            <a:ext cx="2567976" cy="513235"/>
          </a:xfrm>
          <a:prstGeom prst="bentConnector3">
            <a:avLst>
              <a:gd name="adj1" fmla="val 66155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itle 27">
            <a:extLst>
              <a:ext uri="{FF2B5EF4-FFF2-40B4-BE49-F238E27FC236}">
                <a16:creationId xmlns:a16="http://schemas.microsoft.com/office/drawing/2014/main" id="{2A2D1FA9-4911-461E-80D6-E782978C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Ungdommens</a:t>
            </a:r>
            <a:r>
              <a:rPr lang="en-GB" dirty="0"/>
              <a:t> guide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Rotarys</a:t>
            </a:r>
            <a:r>
              <a:rPr lang="en-GB" dirty="0"/>
              <a:t> </a:t>
            </a:r>
            <a:r>
              <a:rPr lang="en-GB" dirty="0" err="1"/>
              <a:t>utveksling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06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02C05A1-5C2A-4960-BE5C-83A8DB25B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782033"/>
              </p:ext>
            </p:extLst>
          </p:nvPr>
        </p:nvGraphicFramePr>
        <p:xfrm>
          <a:off x="93432" y="2941242"/>
          <a:ext cx="11681717" cy="4177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C2FF2BD-998C-4163-9B28-DDD1DAA46551}"/>
              </a:ext>
            </a:extLst>
          </p:cNvPr>
          <p:cNvSpPr txBox="1"/>
          <p:nvPr/>
        </p:nvSpPr>
        <p:spPr>
          <a:xfrm>
            <a:off x="369958" y="1925135"/>
            <a:ext cx="19000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Vedtak om ungdomsutveksling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Forpliktelse til å ta imot en student (vertsfamilier, skoleplass m.m.)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 markedsføring</a:t>
            </a:r>
            <a:endParaRPr lang="en-GB" sz="1400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37B63EEF-E225-465B-A414-7541D6D5C7C1}"/>
              </a:ext>
            </a:extLst>
          </p:cNvPr>
          <p:cNvCxnSpPr>
            <a:cxnSpLocks/>
          </p:cNvCxnSpPr>
          <p:nvPr/>
        </p:nvCxnSpPr>
        <p:spPr>
          <a:xfrm rot="16200000" flipV="1">
            <a:off x="-68330" y="3548178"/>
            <a:ext cx="1453848" cy="489044"/>
          </a:xfrm>
          <a:prstGeom prst="bentConnector3">
            <a:avLst>
              <a:gd name="adj1" fmla="val 38693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9043F20-E8D9-4B5A-9DB6-C9650BC36C83}"/>
              </a:ext>
            </a:extLst>
          </p:cNvPr>
          <p:cNvSpPr txBox="1"/>
          <p:nvPr/>
        </p:nvSpPr>
        <p:spPr>
          <a:xfrm>
            <a:off x="2196571" y="2240870"/>
            <a:ext cx="21655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med kandidater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Starte søknadsprosess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 kjent med utreisende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Finne vertsfamilier, oppmuntre familien til utreisende student til å bidra</a:t>
            </a:r>
            <a:endParaRPr lang="en-GB" sz="1400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D2DCF273-92D9-4761-B43E-09140A5FA812}"/>
              </a:ext>
            </a:extLst>
          </p:cNvPr>
          <p:cNvCxnSpPr>
            <a:cxnSpLocks/>
          </p:cNvCxnSpPr>
          <p:nvPr/>
        </p:nvCxnSpPr>
        <p:spPr>
          <a:xfrm rot="16200000" flipV="1">
            <a:off x="1751993" y="3548553"/>
            <a:ext cx="1451287" cy="485733"/>
          </a:xfrm>
          <a:prstGeom prst="bentConnector3">
            <a:avLst>
              <a:gd name="adj1" fmla="val 18851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9AC766F-07A9-4F15-824E-50E087871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7197964"/>
              </p:ext>
            </p:extLst>
          </p:nvPr>
        </p:nvGraphicFramePr>
        <p:xfrm>
          <a:off x="93432" y="5207014"/>
          <a:ext cx="11681717" cy="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8A1C754-3A75-45A4-8F3D-FECA443469BD}"/>
              </a:ext>
            </a:extLst>
          </p:cNvPr>
          <p:cNvSpPr txBox="1"/>
          <p:nvPr/>
        </p:nvSpPr>
        <p:spPr>
          <a:xfrm>
            <a:off x="3654564" y="1512415"/>
            <a:ext cx="2653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Intervju kandidat</a:t>
            </a:r>
          </a:p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Søknadsskjema komplett (elektronisk)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07A02EB-D026-4C4C-BA73-CA2143A84F53}"/>
              </a:ext>
            </a:extLst>
          </p:cNvPr>
          <p:cNvCxnSpPr>
            <a:cxnSpLocks/>
          </p:cNvCxnSpPr>
          <p:nvPr/>
        </p:nvCxnSpPr>
        <p:spPr>
          <a:xfrm rot="16200000" flipV="1">
            <a:off x="2735124" y="2645426"/>
            <a:ext cx="2817234" cy="926040"/>
          </a:xfrm>
          <a:prstGeom prst="bentConnector3">
            <a:avLst>
              <a:gd name="adj1" fmla="val 7662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BE21F48-40C4-4E30-B085-94FF18A4839A}"/>
              </a:ext>
            </a:extLst>
          </p:cNvPr>
          <p:cNvSpPr txBox="1"/>
          <p:nvPr/>
        </p:nvSpPr>
        <p:spPr>
          <a:xfrm>
            <a:off x="5120905" y="3497087"/>
            <a:ext cx="2184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Får pekepinn på landevalg</a:t>
            </a:r>
            <a:endParaRPr lang="en-GB" sz="1600" dirty="0"/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E9B7173-4E1D-4412-AA6B-4E2CF27688DA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42080" y="3713196"/>
            <a:ext cx="936638" cy="67109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0B517EF-565F-4500-AF2F-46306AC46747}"/>
              </a:ext>
            </a:extLst>
          </p:cNvPr>
          <p:cNvSpPr txBox="1"/>
          <p:nvPr/>
        </p:nvSpPr>
        <p:spPr>
          <a:xfrm>
            <a:off x="6472094" y="1450860"/>
            <a:ext cx="37387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Søke skoleplass for innkommende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med innkommende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Vertsfamilier klarert, sertifisering, tidsplan for flytting mellom vertsfamilier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Rådgiver på plass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 Formular (GF) sendes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Delta Ambassadørkurs</a:t>
            </a:r>
            <a:endParaRPr lang="en-GB" sz="1400" dirty="0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E6E521C-3947-4FB3-A368-9E57E9C950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5394052" y="2679717"/>
            <a:ext cx="2935687" cy="739006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31742F5-1B8A-472F-B6B9-D28D6A5AA662}"/>
              </a:ext>
            </a:extLst>
          </p:cNvPr>
          <p:cNvSpPr txBox="1"/>
          <p:nvPr/>
        </p:nvSpPr>
        <p:spPr>
          <a:xfrm>
            <a:off x="8309779" y="3596933"/>
            <a:ext cx="1883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Informasjonsmøte for utreisende studenter</a:t>
            </a:r>
            <a:endParaRPr lang="en-GB" sz="1400" dirty="0"/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D21B2B94-B68B-435F-A4FF-486464CF61AE}"/>
              </a:ext>
            </a:extLst>
          </p:cNvPr>
          <p:cNvCxnSpPr>
            <a:cxnSpLocks/>
          </p:cNvCxnSpPr>
          <p:nvPr/>
        </p:nvCxnSpPr>
        <p:spPr>
          <a:xfrm rot="16200000" flipV="1">
            <a:off x="8039875" y="3798681"/>
            <a:ext cx="1296696" cy="69350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AB20602-A97E-43A8-9D91-FE331B7947FD}"/>
              </a:ext>
            </a:extLst>
          </p:cNvPr>
          <p:cNvSpPr txBox="1"/>
          <p:nvPr/>
        </p:nvSpPr>
        <p:spPr>
          <a:xfrm>
            <a:off x="9922743" y="1781505"/>
            <a:ext cx="18524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 imot innreisende student</a:t>
            </a:r>
          </a:p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Innreisende student starter på skole</a:t>
            </a:r>
          </a:p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(ved avvikende skoleår skjer innreise i januar)</a:t>
            </a:r>
            <a:endParaRPr lang="en-GB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B1C3FAC2-5B7F-445A-A899-F62418A463D3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83336" y="3141394"/>
            <a:ext cx="2286920" cy="593068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itle 27">
            <a:extLst>
              <a:ext uri="{FF2B5EF4-FFF2-40B4-BE49-F238E27FC236}">
                <a16:creationId xmlns:a16="http://schemas.microsoft.com/office/drawing/2014/main" id="{2A2D1FA9-4911-461E-80D6-E782978C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Klubbens</a:t>
            </a:r>
            <a:r>
              <a:rPr lang="en-GB" dirty="0"/>
              <a:t> guide </a:t>
            </a:r>
            <a:r>
              <a:rPr lang="en-GB" dirty="0" err="1"/>
              <a:t>til</a:t>
            </a:r>
            <a:r>
              <a:rPr lang="en-GB" dirty="0"/>
              <a:t> Ungdomsutveksling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B0B35A52-490E-4660-8F61-289636BC3F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605619"/>
              </p:ext>
            </p:extLst>
          </p:nvPr>
        </p:nvGraphicFramePr>
        <p:xfrm>
          <a:off x="93432" y="4165199"/>
          <a:ext cx="11681717" cy="4177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0A974FBC-615D-4173-BC85-F780DA88620E}"/>
              </a:ext>
            </a:extLst>
          </p:cNvPr>
          <p:cNvSpPr/>
          <p:nvPr/>
        </p:nvSpPr>
        <p:spPr>
          <a:xfrm>
            <a:off x="124389" y="6417056"/>
            <a:ext cx="11650760" cy="139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Hjelp</a:t>
            </a:r>
            <a:r>
              <a:rPr lang="en-GB" sz="1200" dirty="0"/>
              <a:t> </a:t>
            </a:r>
            <a:r>
              <a:rPr lang="en-GB" sz="1200" dirty="0" err="1"/>
              <a:t>fra</a:t>
            </a:r>
            <a:r>
              <a:rPr lang="en-GB" sz="1200" dirty="0"/>
              <a:t> Distrikt/</a:t>
            </a:r>
            <a:r>
              <a:rPr lang="en-GB" sz="1200" dirty="0" err="1"/>
              <a:t>Multidistrikt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2794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257</Words>
  <Application>Microsoft Office PowerPoint</Application>
  <PresentationFormat>Widescreen</PresentationFormat>
  <Paragraphs>69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123-guide til ungdomsutveksling videregående skole</vt:lpstr>
      <vt:lpstr>Ungdommens guide til Rotarys utveksling</vt:lpstr>
      <vt:lpstr>Klubbens guide til Ungdomsutveksling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Bråten, Øivind N.</dc:creator>
  <cp:lastModifiedBy>Bråten, Øivind N.</cp:lastModifiedBy>
  <cp:revision>22</cp:revision>
  <dcterms:created xsi:type="dcterms:W3CDTF">2021-09-29T15:09:54Z</dcterms:created>
  <dcterms:modified xsi:type="dcterms:W3CDTF">2022-01-29T16:14:01Z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_DocumentLanguage">
    <vt:lpwstr>en-GB</vt:lpwstr>
  </property>
  <property fmtid="{D5CDD505-2E9C-101B-9397-08002B2CF9AE}" pid="3" name="SD_DocumentLanguageString">
    <vt:lpwstr>English (United Kingdom)</vt:lpwstr>
  </property>
  <property fmtid="{D5CDD505-2E9C-101B-9397-08002B2CF9AE}" pid="4" name="SD_UserprofileName">
    <vt:lpwstr/>
  </property>
  <property fmtid="{D5CDD505-2E9C-101B-9397-08002B2CF9AE}" pid="5" name="DocumentInfoFinished">
    <vt:lpwstr>True</vt:lpwstr>
  </property>
  <property fmtid="{D5CDD505-2E9C-101B-9397-08002B2CF9AE}" pid="6" name="sdIsCodeFreeTemplate">
    <vt:lpwstr>True</vt:lpwstr>
  </property>
  <property fmtid="{D5CDD505-2E9C-101B-9397-08002B2CF9AE}" pid="7" name="MSIP_Label_22fbb032-08bf-4f1e-af46-2528cd3f96ca_Enabled">
    <vt:lpwstr>true</vt:lpwstr>
  </property>
  <property fmtid="{D5CDD505-2E9C-101B-9397-08002B2CF9AE}" pid="8" name="MSIP_Label_22fbb032-08bf-4f1e-af46-2528cd3f96ca_SetDate">
    <vt:lpwstr>2021-10-01T06:52:37Z</vt:lpwstr>
  </property>
  <property fmtid="{D5CDD505-2E9C-101B-9397-08002B2CF9AE}" pid="9" name="MSIP_Label_22fbb032-08bf-4f1e-af46-2528cd3f96ca_Method">
    <vt:lpwstr>Privileged</vt:lpwstr>
  </property>
  <property fmtid="{D5CDD505-2E9C-101B-9397-08002B2CF9AE}" pid="10" name="MSIP_Label_22fbb032-08bf-4f1e-af46-2528cd3f96ca_Name">
    <vt:lpwstr>22fbb032-08bf-4f1e-af46-2528cd3f96ca</vt:lpwstr>
  </property>
  <property fmtid="{D5CDD505-2E9C-101B-9397-08002B2CF9AE}" pid="11" name="MSIP_Label_22fbb032-08bf-4f1e-af46-2528cd3f96ca_SiteId">
    <vt:lpwstr>adf10e2b-b6e9-41d6-be2f-c12bb566019c</vt:lpwstr>
  </property>
  <property fmtid="{D5CDD505-2E9C-101B-9397-08002B2CF9AE}" pid="12" name="MSIP_Label_22fbb032-08bf-4f1e-af46-2528cd3f96ca_ActionId">
    <vt:lpwstr>c8961e2e-d481-4440-9046-d492c9232be4</vt:lpwstr>
  </property>
  <property fmtid="{D5CDD505-2E9C-101B-9397-08002B2CF9AE}" pid="13" name="MSIP_Label_22fbb032-08bf-4f1e-af46-2528cd3f96ca_ContentBits">
    <vt:lpwstr>0</vt:lpwstr>
  </property>
</Properties>
</file>